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1"/>
    <p:sldMasterId id="2147483710" r:id="rId2"/>
  </p:sldMasterIdLst>
  <p:sldIdLst>
    <p:sldId id="257" r:id="rId3"/>
    <p:sldId id="261" r:id="rId4"/>
    <p:sldId id="265" r:id="rId5"/>
    <p:sldId id="272" r:id="rId6"/>
    <p:sldId id="273" r:id="rId7"/>
    <p:sldId id="274" r:id="rId8"/>
    <p:sldId id="275" r:id="rId9"/>
    <p:sldId id="284" r:id="rId10"/>
    <p:sldId id="277" r:id="rId11"/>
    <p:sldId id="279" r:id="rId12"/>
    <p:sldId id="281" r:id="rId13"/>
    <p:sldId id="283" r:id="rId14"/>
    <p:sldId id="285" r:id="rId15"/>
    <p:sldId id="290" r:id="rId16"/>
    <p:sldId id="295" r:id="rId17"/>
    <p:sldId id="296" r:id="rId18"/>
    <p:sldId id="297" r:id="rId19"/>
    <p:sldId id="298" r:id="rId20"/>
    <p:sldId id="299" r:id="rId21"/>
    <p:sldId id="300" r:id="rId22"/>
    <p:sldId id="302" r:id="rId23"/>
    <p:sldId id="303" r:id="rId24"/>
    <p:sldId id="304" r:id="rId25"/>
    <p:sldId id="305" r:id="rId26"/>
    <p:sldId id="306" r:id="rId27"/>
    <p:sldId id="307" r:id="rId28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F5C6A3-D6A9-7A40-9F30-4AC7F66B54AC}" v="27" dt="2020-02-02T20:49:04.986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96"/>
  </p:normalViewPr>
  <p:slideViewPr>
    <p:cSldViewPr>
      <p:cViewPr varScale="1">
        <p:scale>
          <a:sx n="105" d="100"/>
          <a:sy n="105" d="100"/>
        </p:scale>
        <p:origin x="1840" y="1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Relationship Id="rId8" Type="http://schemas.openxmlformats.org/officeDocument/2006/relationships/slide" Target="slides/slide6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ana Hawkins" userId="7e5dec0b-aec1-4357-9a70-be7163f5cf0f" providerId="ADAL" clId="{19F5C6A3-D6A9-7A40-9F30-4AC7F66B54AC}"/>
    <pc:docChg chg="undo custSel mod delSld modSld sldOrd">
      <pc:chgData name="Juliana Hawkins" userId="7e5dec0b-aec1-4357-9a70-be7163f5cf0f" providerId="ADAL" clId="{19F5C6A3-D6A9-7A40-9F30-4AC7F66B54AC}" dt="2020-02-02T20:49:31.307" v="401" actId="26606"/>
      <pc:docMkLst>
        <pc:docMk/>
      </pc:docMkLst>
      <pc:sldChg chg="del">
        <pc:chgData name="Juliana Hawkins" userId="7e5dec0b-aec1-4357-9a70-be7163f5cf0f" providerId="ADAL" clId="{19F5C6A3-D6A9-7A40-9F30-4AC7F66B54AC}" dt="2020-02-02T20:28:07.337" v="0" actId="2696"/>
        <pc:sldMkLst>
          <pc:docMk/>
          <pc:sldMk cId="0" sldId="256"/>
        </pc:sldMkLst>
      </pc:sldChg>
      <pc:sldChg chg="addSp delSp modSp mod setBg setFolMasterObjs delDesignElem">
        <pc:chgData name="Juliana Hawkins" userId="7e5dec0b-aec1-4357-9a70-be7163f5cf0f" providerId="ADAL" clId="{19F5C6A3-D6A9-7A40-9F30-4AC7F66B54AC}" dt="2020-02-02T20:49:31.307" v="401" actId="26606"/>
        <pc:sldMkLst>
          <pc:docMk/>
          <pc:sldMk cId="0" sldId="257"/>
        </pc:sldMkLst>
        <pc:spChg chg="del">
          <ac:chgData name="Juliana Hawkins" userId="7e5dec0b-aec1-4357-9a70-be7163f5cf0f" providerId="ADAL" clId="{19F5C6A3-D6A9-7A40-9F30-4AC7F66B54AC}" dt="2020-02-02T20:31:00.028" v="30" actId="478"/>
          <ac:spMkLst>
            <pc:docMk/>
            <pc:sldMk cId="0" sldId="257"/>
            <ac:spMk id="2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31:02.263" v="31" actId="478"/>
          <ac:spMkLst>
            <pc:docMk/>
            <pc:sldMk cId="0" sldId="257"/>
            <ac:spMk id="3" creationId="{00000000-0000-0000-0000-000000000000}"/>
          </ac:spMkLst>
        </pc:spChg>
        <pc:spChg chg="mod">
          <ac:chgData name="Juliana Hawkins" userId="7e5dec0b-aec1-4357-9a70-be7163f5cf0f" providerId="ADAL" clId="{19F5C6A3-D6A9-7A40-9F30-4AC7F66B54AC}" dt="2020-02-02T20:31:05.708" v="32" actId="26606"/>
          <ac:spMkLst>
            <pc:docMk/>
            <pc:sldMk cId="0" sldId="257"/>
            <ac:spMk id="4" creationId="{00000000-0000-0000-0000-000000000000}"/>
          </ac:spMkLst>
        </pc:spChg>
        <pc:spChg chg="add del mod">
          <ac:chgData name="Juliana Hawkins" userId="7e5dec0b-aec1-4357-9a70-be7163f5cf0f" providerId="ADAL" clId="{19F5C6A3-D6A9-7A40-9F30-4AC7F66B54AC}" dt="2020-02-02T20:49:08.661" v="360" actId="478"/>
          <ac:spMkLst>
            <pc:docMk/>
            <pc:sldMk cId="0" sldId="257"/>
            <ac:spMk id="5" creationId="{90E180A1-1CB3-7444-BBB6-6938AAC4D680}"/>
          </ac:spMkLst>
        </pc:spChg>
        <pc:spChg chg="add mod">
          <ac:chgData name="Juliana Hawkins" userId="7e5dec0b-aec1-4357-9a70-be7163f5cf0f" providerId="ADAL" clId="{19F5C6A3-D6A9-7A40-9F30-4AC7F66B54AC}" dt="2020-02-02T20:49:31.307" v="401" actId="26606"/>
          <ac:spMkLst>
            <pc:docMk/>
            <pc:sldMk cId="0" sldId="257"/>
            <ac:spMk id="6" creationId="{B4188D38-4418-CC46-A46E-D2944A140654}"/>
          </ac:spMkLst>
        </pc:spChg>
        <pc:spChg chg="add">
          <ac:chgData name="Juliana Hawkins" userId="7e5dec0b-aec1-4357-9a70-be7163f5cf0f" providerId="ADAL" clId="{19F5C6A3-D6A9-7A40-9F30-4AC7F66B54AC}" dt="2020-02-02T20:49:31.307" v="401" actId="26606"/>
          <ac:spMkLst>
            <pc:docMk/>
            <pc:sldMk cId="0" sldId="257"/>
            <ac:spMk id="8" creationId="{2FE8DED1-24FF-4A79-873B-ECE3ABE73035}"/>
          </ac:spMkLst>
        </pc:spChg>
        <pc:spChg chg="add del">
          <ac:chgData name="Juliana Hawkins" userId="7e5dec0b-aec1-4357-9a70-be7163f5cf0f" providerId="ADAL" clId="{19F5C6A3-D6A9-7A40-9F30-4AC7F66B54AC}" dt="2020-02-02T20:44:04.696" v="285"/>
          <ac:spMkLst>
            <pc:docMk/>
            <pc:sldMk cId="0" sldId="257"/>
            <ac:spMk id="9" creationId="{8775F366-526C-4C42-8931-696FFE8AA517}"/>
          </ac:spMkLst>
        </pc:spChg>
        <pc:spChg chg="add">
          <ac:chgData name="Juliana Hawkins" userId="7e5dec0b-aec1-4357-9a70-be7163f5cf0f" providerId="ADAL" clId="{19F5C6A3-D6A9-7A40-9F30-4AC7F66B54AC}" dt="2020-02-02T20:49:31.307" v="401" actId="26606"/>
          <ac:spMkLst>
            <pc:docMk/>
            <pc:sldMk cId="0" sldId="257"/>
            <ac:spMk id="10" creationId="{0AA6A048-501A-4387-906B-B8A8543E7B11}"/>
          </ac:spMkLst>
        </pc:spChg>
        <pc:spChg chg="add del">
          <ac:chgData name="Juliana Hawkins" userId="7e5dec0b-aec1-4357-9a70-be7163f5cf0f" providerId="ADAL" clId="{19F5C6A3-D6A9-7A40-9F30-4AC7F66B54AC}" dt="2020-02-02T20:44:04.696" v="285"/>
          <ac:spMkLst>
            <pc:docMk/>
            <pc:sldMk cId="0" sldId="257"/>
            <ac:spMk id="11" creationId="{2FE8DED1-24FF-4A79-873B-ECE3ABE73035}"/>
          </ac:spMkLst>
        </pc:spChg>
        <pc:spChg chg="add del">
          <ac:chgData name="Juliana Hawkins" userId="7e5dec0b-aec1-4357-9a70-be7163f5cf0f" providerId="ADAL" clId="{19F5C6A3-D6A9-7A40-9F30-4AC7F66B54AC}" dt="2020-02-02T20:44:04.696" v="285"/>
          <ac:spMkLst>
            <pc:docMk/>
            <pc:sldMk cId="0" sldId="257"/>
            <ac:spMk id="13" creationId="{0AA6A048-501A-4387-906B-B8A8543E7B11}"/>
          </ac:spMkLst>
        </pc:spChg>
      </pc:sldChg>
      <pc:sldChg chg="del">
        <pc:chgData name="Juliana Hawkins" userId="7e5dec0b-aec1-4357-9a70-be7163f5cf0f" providerId="ADAL" clId="{19F5C6A3-D6A9-7A40-9F30-4AC7F66B54AC}" dt="2020-02-02T20:28:27.636" v="1" actId="2696"/>
        <pc:sldMkLst>
          <pc:docMk/>
          <pc:sldMk cId="0" sldId="258"/>
        </pc:sldMkLst>
      </pc:sldChg>
      <pc:sldChg chg="del">
        <pc:chgData name="Juliana Hawkins" userId="7e5dec0b-aec1-4357-9a70-be7163f5cf0f" providerId="ADAL" clId="{19F5C6A3-D6A9-7A40-9F30-4AC7F66B54AC}" dt="2020-02-02T20:28:27.683" v="2" actId="2696"/>
        <pc:sldMkLst>
          <pc:docMk/>
          <pc:sldMk cId="0" sldId="259"/>
        </pc:sldMkLst>
      </pc:sldChg>
      <pc:sldChg chg="del">
        <pc:chgData name="Juliana Hawkins" userId="7e5dec0b-aec1-4357-9a70-be7163f5cf0f" providerId="ADAL" clId="{19F5C6A3-D6A9-7A40-9F30-4AC7F66B54AC}" dt="2020-02-02T20:28:27.783" v="3" actId="2696"/>
        <pc:sldMkLst>
          <pc:docMk/>
          <pc:sldMk cId="0" sldId="260"/>
        </pc:sldMkLst>
      </pc:sldChg>
      <pc:sldChg chg="addSp modSp">
        <pc:chgData name="Juliana Hawkins" userId="7e5dec0b-aec1-4357-9a70-be7163f5cf0f" providerId="ADAL" clId="{19F5C6A3-D6A9-7A40-9F30-4AC7F66B54AC}" dt="2020-02-02T20:32:40.882" v="58" actId="113"/>
        <pc:sldMkLst>
          <pc:docMk/>
          <pc:sldMk cId="0" sldId="261"/>
        </pc:sldMkLst>
        <pc:spChg chg="mod">
          <ac:chgData name="Juliana Hawkins" userId="7e5dec0b-aec1-4357-9a70-be7163f5cf0f" providerId="ADAL" clId="{19F5C6A3-D6A9-7A40-9F30-4AC7F66B54AC}" dt="2020-02-02T20:31:38.962" v="41" actId="164"/>
          <ac:spMkLst>
            <pc:docMk/>
            <pc:sldMk cId="0" sldId="261"/>
            <ac:spMk id="3" creationId="{00000000-0000-0000-0000-000000000000}"/>
          </ac:spMkLst>
        </pc:spChg>
        <pc:spChg chg="mod">
          <ac:chgData name="Juliana Hawkins" userId="7e5dec0b-aec1-4357-9a70-be7163f5cf0f" providerId="ADAL" clId="{19F5C6A3-D6A9-7A40-9F30-4AC7F66B54AC}" dt="2020-02-02T20:31:47.742" v="43" actId="1076"/>
          <ac:spMkLst>
            <pc:docMk/>
            <pc:sldMk cId="0" sldId="261"/>
            <ac:spMk id="4" creationId="{00000000-0000-0000-0000-000000000000}"/>
          </ac:spMkLst>
        </pc:spChg>
        <pc:spChg chg="mod">
          <ac:chgData name="Juliana Hawkins" userId="7e5dec0b-aec1-4357-9a70-be7163f5cf0f" providerId="ADAL" clId="{19F5C6A3-D6A9-7A40-9F30-4AC7F66B54AC}" dt="2020-02-02T20:32:40.882" v="58" actId="113"/>
          <ac:spMkLst>
            <pc:docMk/>
            <pc:sldMk cId="0" sldId="261"/>
            <ac:spMk id="17" creationId="{00000000-0000-0000-0000-000000000000}"/>
          </ac:spMkLst>
        </pc:spChg>
        <pc:spChg chg="mod">
          <ac:chgData name="Juliana Hawkins" userId="7e5dec0b-aec1-4357-9a70-be7163f5cf0f" providerId="ADAL" clId="{19F5C6A3-D6A9-7A40-9F30-4AC7F66B54AC}" dt="2020-02-02T20:31:52.805" v="44" actId="1076"/>
          <ac:spMkLst>
            <pc:docMk/>
            <pc:sldMk cId="0" sldId="261"/>
            <ac:spMk id="18" creationId="{00000000-0000-0000-0000-000000000000}"/>
          </ac:spMkLst>
        </pc:spChg>
        <pc:grpChg chg="add mod">
          <ac:chgData name="Juliana Hawkins" userId="7e5dec0b-aec1-4357-9a70-be7163f5cf0f" providerId="ADAL" clId="{19F5C6A3-D6A9-7A40-9F30-4AC7F66B54AC}" dt="2020-02-02T20:32:31.071" v="56" actId="207"/>
          <ac:grpSpMkLst>
            <pc:docMk/>
            <pc:sldMk cId="0" sldId="261"/>
            <ac:grpSpMk id="19" creationId="{6283D375-B104-A843-8446-2EBDC9AAC894}"/>
          </ac:grpSpMkLst>
        </pc:grpChg>
      </pc:sldChg>
      <pc:sldChg chg="del">
        <pc:chgData name="Juliana Hawkins" userId="7e5dec0b-aec1-4357-9a70-be7163f5cf0f" providerId="ADAL" clId="{19F5C6A3-D6A9-7A40-9F30-4AC7F66B54AC}" dt="2020-02-02T20:28:36.885" v="6" actId="2696"/>
        <pc:sldMkLst>
          <pc:docMk/>
          <pc:sldMk cId="0" sldId="262"/>
        </pc:sldMkLst>
      </pc:sldChg>
      <pc:sldChg chg="del">
        <pc:chgData name="Juliana Hawkins" userId="7e5dec0b-aec1-4357-9a70-be7163f5cf0f" providerId="ADAL" clId="{19F5C6A3-D6A9-7A40-9F30-4AC7F66B54AC}" dt="2020-02-02T20:28:36.882" v="5" actId="2696"/>
        <pc:sldMkLst>
          <pc:docMk/>
          <pc:sldMk cId="0" sldId="263"/>
        </pc:sldMkLst>
      </pc:sldChg>
      <pc:sldChg chg="del">
        <pc:chgData name="Juliana Hawkins" userId="7e5dec0b-aec1-4357-9a70-be7163f5cf0f" providerId="ADAL" clId="{19F5C6A3-D6A9-7A40-9F30-4AC7F66B54AC}" dt="2020-02-02T20:28:36.878" v="4" actId="2696"/>
        <pc:sldMkLst>
          <pc:docMk/>
          <pc:sldMk cId="0" sldId="264"/>
        </pc:sldMkLst>
      </pc:sldChg>
      <pc:sldChg chg="delSp modSp">
        <pc:chgData name="Juliana Hawkins" userId="7e5dec0b-aec1-4357-9a70-be7163f5cf0f" providerId="ADAL" clId="{19F5C6A3-D6A9-7A40-9F30-4AC7F66B54AC}" dt="2020-02-02T20:32:20.525" v="55" actId="1076"/>
        <pc:sldMkLst>
          <pc:docMk/>
          <pc:sldMk cId="0" sldId="265"/>
        </pc:sldMkLst>
        <pc:spChg chg="mod">
          <ac:chgData name="Juliana Hawkins" userId="7e5dec0b-aec1-4357-9a70-be7163f5cf0f" providerId="ADAL" clId="{19F5C6A3-D6A9-7A40-9F30-4AC7F66B54AC}" dt="2020-02-02T20:32:20.525" v="55" actId="1076"/>
          <ac:spMkLst>
            <pc:docMk/>
            <pc:sldMk cId="0" sldId="265"/>
            <ac:spMk id="2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32:01.350" v="45" actId="478"/>
          <ac:spMkLst>
            <pc:docMk/>
            <pc:sldMk cId="0" sldId="265"/>
            <ac:spMk id="3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32:02.862" v="46" actId="478"/>
          <ac:spMkLst>
            <pc:docMk/>
            <pc:sldMk cId="0" sldId="265"/>
            <ac:spMk id="4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32:03.830" v="47" actId="478"/>
          <ac:spMkLst>
            <pc:docMk/>
            <pc:sldMk cId="0" sldId="265"/>
            <ac:spMk id="5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32:04.917" v="48" actId="478"/>
          <ac:spMkLst>
            <pc:docMk/>
            <pc:sldMk cId="0" sldId="265"/>
            <ac:spMk id="6" creationId="{00000000-0000-0000-0000-000000000000}"/>
          </ac:spMkLst>
        </pc:spChg>
        <pc:spChg chg="mod">
          <ac:chgData name="Juliana Hawkins" userId="7e5dec0b-aec1-4357-9a70-be7163f5cf0f" providerId="ADAL" clId="{19F5C6A3-D6A9-7A40-9F30-4AC7F66B54AC}" dt="2020-02-02T20:32:15.663" v="54" actId="20577"/>
          <ac:spMkLst>
            <pc:docMk/>
            <pc:sldMk cId="0" sldId="265"/>
            <ac:spMk id="7" creationId="{00000000-0000-0000-0000-000000000000}"/>
          </ac:spMkLst>
        </pc:spChg>
      </pc:sldChg>
      <pc:sldChg chg="del">
        <pc:chgData name="Juliana Hawkins" userId="7e5dec0b-aec1-4357-9a70-be7163f5cf0f" providerId="ADAL" clId="{19F5C6A3-D6A9-7A40-9F30-4AC7F66B54AC}" dt="2020-02-02T20:28:50.942" v="12" actId="2696"/>
        <pc:sldMkLst>
          <pc:docMk/>
          <pc:sldMk cId="0" sldId="266"/>
        </pc:sldMkLst>
      </pc:sldChg>
      <pc:sldChg chg="del">
        <pc:chgData name="Juliana Hawkins" userId="7e5dec0b-aec1-4357-9a70-be7163f5cf0f" providerId="ADAL" clId="{19F5C6A3-D6A9-7A40-9F30-4AC7F66B54AC}" dt="2020-02-02T20:28:50.938" v="11" actId="2696"/>
        <pc:sldMkLst>
          <pc:docMk/>
          <pc:sldMk cId="0" sldId="267"/>
        </pc:sldMkLst>
      </pc:sldChg>
      <pc:sldChg chg="del">
        <pc:chgData name="Juliana Hawkins" userId="7e5dec0b-aec1-4357-9a70-be7163f5cf0f" providerId="ADAL" clId="{19F5C6A3-D6A9-7A40-9F30-4AC7F66B54AC}" dt="2020-02-02T20:28:50.934" v="10" actId="2696"/>
        <pc:sldMkLst>
          <pc:docMk/>
          <pc:sldMk cId="0" sldId="268"/>
        </pc:sldMkLst>
      </pc:sldChg>
      <pc:sldChg chg="del">
        <pc:chgData name="Juliana Hawkins" userId="7e5dec0b-aec1-4357-9a70-be7163f5cf0f" providerId="ADAL" clId="{19F5C6A3-D6A9-7A40-9F30-4AC7F66B54AC}" dt="2020-02-02T20:28:50.930" v="9" actId="2696"/>
        <pc:sldMkLst>
          <pc:docMk/>
          <pc:sldMk cId="0" sldId="269"/>
        </pc:sldMkLst>
      </pc:sldChg>
      <pc:sldChg chg="del">
        <pc:chgData name="Juliana Hawkins" userId="7e5dec0b-aec1-4357-9a70-be7163f5cf0f" providerId="ADAL" clId="{19F5C6A3-D6A9-7A40-9F30-4AC7F66B54AC}" dt="2020-02-02T20:28:50.924" v="8" actId="2696"/>
        <pc:sldMkLst>
          <pc:docMk/>
          <pc:sldMk cId="0" sldId="270"/>
        </pc:sldMkLst>
      </pc:sldChg>
      <pc:sldChg chg="del">
        <pc:chgData name="Juliana Hawkins" userId="7e5dec0b-aec1-4357-9a70-be7163f5cf0f" providerId="ADAL" clId="{19F5C6A3-D6A9-7A40-9F30-4AC7F66B54AC}" dt="2020-02-02T20:28:50.917" v="7" actId="2696"/>
        <pc:sldMkLst>
          <pc:docMk/>
          <pc:sldMk cId="0" sldId="271"/>
        </pc:sldMkLst>
      </pc:sldChg>
      <pc:sldChg chg="delSp modSp">
        <pc:chgData name="Juliana Hawkins" userId="7e5dec0b-aec1-4357-9a70-be7163f5cf0f" providerId="ADAL" clId="{19F5C6A3-D6A9-7A40-9F30-4AC7F66B54AC}" dt="2020-02-02T20:33:41.362" v="79" actId="1076"/>
        <pc:sldMkLst>
          <pc:docMk/>
          <pc:sldMk cId="0" sldId="272"/>
        </pc:sldMkLst>
        <pc:spChg chg="mod">
          <ac:chgData name="Juliana Hawkins" userId="7e5dec0b-aec1-4357-9a70-be7163f5cf0f" providerId="ADAL" clId="{19F5C6A3-D6A9-7A40-9F30-4AC7F66B54AC}" dt="2020-02-02T20:33:41.362" v="79" actId="1076"/>
          <ac:spMkLst>
            <pc:docMk/>
            <pc:sldMk cId="0" sldId="272"/>
            <ac:spMk id="2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32:46.128" v="59" actId="478"/>
          <ac:spMkLst>
            <pc:docMk/>
            <pc:sldMk cId="0" sldId="272"/>
            <ac:spMk id="3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32:48.076" v="60" actId="478"/>
          <ac:spMkLst>
            <pc:docMk/>
            <pc:sldMk cId="0" sldId="272"/>
            <ac:spMk id="4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32:48.999" v="61" actId="478"/>
          <ac:spMkLst>
            <pc:docMk/>
            <pc:sldMk cId="0" sldId="272"/>
            <ac:spMk id="5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32:49.793" v="62" actId="478"/>
          <ac:spMkLst>
            <pc:docMk/>
            <pc:sldMk cId="0" sldId="272"/>
            <ac:spMk id="6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32:51.804" v="63" actId="478"/>
          <ac:spMkLst>
            <pc:docMk/>
            <pc:sldMk cId="0" sldId="272"/>
            <ac:spMk id="7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32:52.634" v="64" actId="478"/>
          <ac:spMkLst>
            <pc:docMk/>
            <pc:sldMk cId="0" sldId="272"/>
            <ac:spMk id="8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32:54.582" v="65" actId="478"/>
          <ac:spMkLst>
            <pc:docMk/>
            <pc:sldMk cId="0" sldId="272"/>
            <ac:spMk id="9" creationId="{00000000-0000-0000-0000-000000000000}"/>
          </ac:spMkLst>
        </pc:spChg>
        <pc:spChg chg="mod">
          <ac:chgData name="Juliana Hawkins" userId="7e5dec0b-aec1-4357-9a70-be7163f5cf0f" providerId="ADAL" clId="{19F5C6A3-D6A9-7A40-9F30-4AC7F66B54AC}" dt="2020-02-02T20:33:38.423" v="78" actId="1076"/>
          <ac:spMkLst>
            <pc:docMk/>
            <pc:sldMk cId="0" sldId="272"/>
            <ac:spMk id="10" creationId="{00000000-0000-0000-0000-000000000000}"/>
          </ac:spMkLst>
        </pc:spChg>
      </pc:sldChg>
      <pc:sldChg chg="delSp modSp">
        <pc:chgData name="Juliana Hawkins" userId="7e5dec0b-aec1-4357-9a70-be7163f5cf0f" providerId="ADAL" clId="{19F5C6A3-D6A9-7A40-9F30-4AC7F66B54AC}" dt="2020-02-02T20:35:18.711" v="128" actId="20577"/>
        <pc:sldMkLst>
          <pc:docMk/>
          <pc:sldMk cId="0" sldId="273"/>
        </pc:sldMkLst>
        <pc:spChg chg="mod">
          <ac:chgData name="Juliana Hawkins" userId="7e5dec0b-aec1-4357-9a70-be7163f5cf0f" providerId="ADAL" clId="{19F5C6A3-D6A9-7A40-9F30-4AC7F66B54AC}" dt="2020-02-02T20:34:45.131" v="106" actId="1076"/>
          <ac:spMkLst>
            <pc:docMk/>
            <pc:sldMk cId="0" sldId="273"/>
            <ac:spMk id="2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34:48.371" v="107" actId="478"/>
          <ac:spMkLst>
            <pc:docMk/>
            <pc:sldMk cId="0" sldId="273"/>
            <ac:spMk id="3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34:49.341" v="108" actId="478"/>
          <ac:spMkLst>
            <pc:docMk/>
            <pc:sldMk cId="0" sldId="273"/>
            <ac:spMk id="4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34:50.062" v="109" actId="478"/>
          <ac:spMkLst>
            <pc:docMk/>
            <pc:sldMk cId="0" sldId="273"/>
            <ac:spMk id="5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34:51.063" v="110" actId="478"/>
          <ac:spMkLst>
            <pc:docMk/>
            <pc:sldMk cId="0" sldId="273"/>
            <ac:spMk id="6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34:51.797" v="111" actId="478"/>
          <ac:spMkLst>
            <pc:docMk/>
            <pc:sldMk cId="0" sldId="273"/>
            <ac:spMk id="7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34:52.899" v="112" actId="478"/>
          <ac:spMkLst>
            <pc:docMk/>
            <pc:sldMk cId="0" sldId="273"/>
            <ac:spMk id="8" creationId="{00000000-0000-0000-0000-000000000000}"/>
          </ac:spMkLst>
        </pc:spChg>
        <pc:spChg chg="mod">
          <ac:chgData name="Juliana Hawkins" userId="7e5dec0b-aec1-4357-9a70-be7163f5cf0f" providerId="ADAL" clId="{19F5C6A3-D6A9-7A40-9F30-4AC7F66B54AC}" dt="2020-02-02T20:35:18.711" v="128" actId="20577"/>
          <ac:spMkLst>
            <pc:docMk/>
            <pc:sldMk cId="0" sldId="273"/>
            <ac:spMk id="9" creationId="{00000000-0000-0000-0000-000000000000}"/>
          </ac:spMkLst>
        </pc:spChg>
      </pc:sldChg>
      <pc:sldChg chg="addSp delSp modSp">
        <pc:chgData name="Juliana Hawkins" userId="7e5dec0b-aec1-4357-9a70-be7163f5cf0f" providerId="ADAL" clId="{19F5C6A3-D6A9-7A40-9F30-4AC7F66B54AC}" dt="2020-02-02T20:36:46.353" v="143" actId="1076"/>
        <pc:sldMkLst>
          <pc:docMk/>
          <pc:sldMk cId="0" sldId="274"/>
        </pc:sldMkLst>
        <pc:spChg chg="mod">
          <ac:chgData name="Juliana Hawkins" userId="7e5dec0b-aec1-4357-9a70-be7163f5cf0f" providerId="ADAL" clId="{19F5C6A3-D6A9-7A40-9F30-4AC7F66B54AC}" dt="2020-02-02T20:36:46.353" v="143" actId="1076"/>
          <ac:spMkLst>
            <pc:docMk/>
            <pc:sldMk cId="0" sldId="274"/>
            <ac:spMk id="2" creationId="{00000000-0000-0000-0000-000000000000}"/>
          </ac:spMkLst>
        </pc:spChg>
        <pc:spChg chg="mod topLvl">
          <ac:chgData name="Juliana Hawkins" userId="7e5dec0b-aec1-4357-9a70-be7163f5cf0f" providerId="ADAL" clId="{19F5C6A3-D6A9-7A40-9F30-4AC7F66B54AC}" dt="2020-02-02T20:36:11.665" v="135" actId="164"/>
          <ac:spMkLst>
            <pc:docMk/>
            <pc:sldMk cId="0" sldId="274"/>
            <ac:spMk id="4" creationId="{00000000-0000-0000-0000-000000000000}"/>
          </ac:spMkLst>
        </pc:spChg>
        <pc:spChg chg="mod topLvl">
          <ac:chgData name="Juliana Hawkins" userId="7e5dec0b-aec1-4357-9a70-be7163f5cf0f" providerId="ADAL" clId="{19F5C6A3-D6A9-7A40-9F30-4AC7F66B54AC}" dt="2020-02-02T20:36:11.665" v="135" actId="164"/>
          <ac:spMkLst>
            <pc:docMk/>
            <pc:sldMk cId="0" sldId="274"/>
            <ac:spMk id="5" creationId="{00000000-0000-0000-0000-000000000000}"/>
          </ac:spMkLst>
        </pc:spChg>
        <pc:spChg chg="mod topLvl">
          <ac:chgData name="Juliana Hawkins" userId="7e5dec0b-aec1-4357-9a70-be7163f5cf0f" providerId="ADAL" clId="{19F5C6A3-D6A9-7A40-9F30-4AC7F66B54AC}" dt="2020-02-02T20:36:11.665" v="135" actId="164"/>
          <ac:spMkLst>
            <pc:docMk/>
            <pc:sldMk cId="0" sldId="274"/>
            <ac:spMk id="9" creationId="{00000000-0000-0000-0000-000000000000}"/>
          </ac:spMkLst>
        </pc:spChg>
        <pc:spChg chg="mod topLvl">
          <ac:chgData name="Juliana Hawkins" userId="7e5dec0b-aec1-4357-9a70-be7163f5cf0f" providerId="ADAL" clId="{19F5C6A3-D6A9-7A40-9F30-4AC7F66B54AC}" dt="2020-02-02T20:36:11.665" v="135" actId="164"/>
          <ac:spMkLst>
            <pc:docMk/>
            <pc:sldMk cId="0" sldId="274"/>
            <ac:spMk id="11" creationId="{00000000-0000-0000-0000-000000000000}"/>
          </ac:spMkLst>
        </pc:spChg>
        <pc:spChg chg="mod topLvl">
          <ac:chgData name="Juliana Hawkins" userId="7e5dec0b-aec1-4357-9a70-be7163f5cf0f" providerId="ADAL" clId="{19F5C6A3-D6A9-7A40-9F30-4AC7F66B54AC}" dt="2020-02-02T20:36:11.665" v="135" actId="164"/>
          <ac:spMkLst>
            <pc:docMk/>
            <pc:sldMk cId="0" sldId="274"/>
            <ac:spMk id="13" creationId="{00000000-0000-0000-0000-000000000000}"/>
          </ac:spMkLst>
        </pc:spChg>
        <pc:spChg chg="mod topLvl">
          <ac:chgData name="Juliana Hawkins" userId="7e5dec0b-aec1-4357-9a70-be7163f5cf0f" providerId="ADAL" clId="{19F5C6A3-D6A9-7A40-9F30-4AC7F66B54AC}" dt="2020-02-02T20:36:11.665" v="135" actId="164"/>
          <ac:spMkLst>
            <pc:docMk/>
            <pc:sldMk cId="0" sldId="274"/>
            <ac:spMk id="15" creationId="{00000000-0000-0000-0000-000000000000}"/>
          </ac:spMkLst>
        </pc:spChg>
        <pc:spChg chg="mod topLvl">
          <ac:chgData name="Juliana Hawkins" userId="7e5dec0b-aec1-4357-9a70-be7163f5cf0f" providerId="ADAL" clId="{19F5C6A3-D6A9-7A40-9F30-4AC7F66B54AC}" dt="2020-02-02T20:36:11.665" v="135" actId="164"/>
          <ac:spMkLst>
            <pc:docMk/>
            <pc:sldMk cId="0" sldId="274"/>
            <ac:spMk id="19" creationId="{00000000-0000-0000-0000-000000000000}"/>
          </ac:spMkLst>
        </pc:spChg>
        <pc:spChg chg="mod topLvl">
          <ac:chgData name="Juliana Hawkins" userId="7e5dec0b-aec1-4357-9a70-be7163f5cf0f" providerId="ADAL" clId="{19F5C6A3-D6A9-7A40-9F30-4AC7F66B54AC}" dt="2020-02-02T20:36:11.665" v="135" actId="164"/>
          <ac:spMkLst>
            <pc:docMk/>
            <pc:sldMk cId="0" sldId="274"/>
            <ac:spMk id="21" creationId="{00000000-0000-0000-0000-000000000000}"/>
          </ac:spMkLst>
        </pc:spChg>
        <pc:spChg chg="mod topLvl">
          <ac:chgData name="Juliana Hawkins" userId="7e5dec0b-aec1-4357-9a70-be7163f5cf0f" providerId="ADAL" clId="{19F5C6A3-D6A9-7A40-9F30-4AC7F66B54AC}" dt="2020-02-02T20:36:11.665" v="135" actId="164"/>
          <ac:spMkLst>
            <pc:docMk/>
            <pc:sldMk cId="0" sldId="274"/>
            <ac:spMk id="25" creationId="{00000000-0000-0000-0000-000000000000}"/>
          </ac:spMkLst>
        </pc:spChg>
        <pc:spChg chg="mod topLvl">
          <ac:chgData name="Juliana Hawkins" userId="7e5dec0b-aec1-4357-9a70-be7163f5cf0f" providerId="ADAL" clId="{19F5C6A3-D6A9-7A40-9F30-4AC7F66B54AC}" dt="2020-02-02T20:36:11.665" v="135" actId="164"/>
          <ac:spMkLst>
            <pc:docMk/>
            <pc:sldMk cId="0" sldId="274"/>
            <ac:spMk id="27" creationId="{00000000-0000-0000-0000-000000000000}"/>
          </ac:spMkLst>
        </pc:spChg>
        <pc:spChg chg="mod topLvl">
          <ac:chgData name="Juliana Hawkins" userId="7e5dec0b-aec1-4357-9a70-be7163f5cf0f" providerId="ADAL" clId="{19F5C6A3-D6A9-7A40-9F30-4AC7F66B54AC}" dt="2020-02-02T20:36:11.665" v="135" actId="164"/>
          <ac:spMkLst>
            <pc:docMk/>
            <pc:sldMk cId="0" sldId="274"/>
            <ac:spMk id="30" creationId="{00000000-0000-0000-0000-000000000000}"/>
          </ac:spMkLst>
        </pc:spChg>
        <pc:spChg chg="mod topLvl">
          <ac:chgData name="Juliana Hawkins" userId="7e5dec0b-aec1-4357-9a70-be7163f5cf0f" providerId="ADAL" clId="{19F5C6A3-D6A9-7A40-9F30-4AC7F66B54AC}" dt="2020-02-02T20:36:11.665" v="135" actId="164"/>
          <ac:spMkLst>
            <pc:docMk/>
            <pc:sldMk cId="0" sldId="274"/>
            <ac:spMk id="32" creationId="{00000000-0000-0000-0000-000000000000}"/>
          </ac:spMkLst>
        </pc:spChg>
        <pc:spChg chg="mod topLvl">
          <ac:chgData name="Juliana Hawkins" userId="7e5dec0b-aec1-4357-9a70-be7163f5cf0f" providerId="ADAL" clId="{19F5C6A3-D6A9-7A40-9F30-4AC7F66B54AC}" dt="2020-02-02T20:36:11.665" v="135" actId="164"/>
          <ac:spMkLst>
            <pc:docMk/>
            <pc:sldMk cId="0" sldId="274"/>
            <ac:spMk id="33" creationId="{00000000-0000-0000-0000-000000000000}"/>
          </ac:spMkLst>
        </pc:spChg>
        <pc:grpChg chg="add del mod">
          <ac:chgData name="Juliana Hawkins" userId="7e5dec0b-aec1-4357-9a70-be7163f5cf0f" providerId="ADAL" clId="{19F5C6A3-D6A9-7A40-9F30-4AC7F66B54AC}" dt="2020-02-02T20:36:01.031" v="134" actId="165"/>
          <ac:grpSpMkLst>
            <pc:docMk/>
            <pc:sldMk cId="0" sldId="274"/>
            <ac:grpSpMk id="36" creationId="{E02EE325-C825-0044-96AB-E2449BF99C8F}"/>
          </ac:grpSpMkLst>
        </pc:grpChg>
        <pc:grpChg chg="add mod">
          <ac:chgData name="Juliana Hawkins" userId="7e5dec0b-aec1-4357-9a70-be7163f5cf0f" providerId="ADAL" clId="{19F5C6A3-D6A9-7A40-9F30-4AC7F66B54AC}" dt="2020-02-02T20:36:24.587" v="139" actId="1076"/>
          <ac:grpSpMkLst>
            <pc:docMk/>
            <pc:sldMk cId="0" sldId="274"/>
            <ac:grpSpMk id="37" creationId="{2CF582DF-4D0B-7241-B3FB-6A15055CB790}"/>
          </ac:grpSpMkLst>
        </pc:grpChg>
      </pc:sldChg>
      <pc:sldChg chg="modSp">
        <pc:chgData name="Juliana Hawkins" userId="7e5dec0b-aec1-4357-9a70-be7163f5cf0f" providerId="ADAL" clId="{19F5C6A3-D6A9-7A40-9F30-4AC7F66B54AC}" dt="2020-02-02T20:37:15.044" v="147" actId="1076"/>
        <pc:sldMkLst>
          <pc:docMk/>
          <pc:sldMk cId="0" sldId="275"/>
        </pc:sldMkLst>
        <pc:spChg chg="mod">
          <ac:chgData name="Juliana Hawkins" userId="7e5dec0b-aec1-4357-9a70-be7163f5cf0f" providerId="ADAL" clId="{19F5C6A3-D6A9-7A40-9F30-4AC7F66B54AC}" dt="2020-02-02T20:37:15.044" v="147" actId="1076"/>
          <ac:spMkLst>
            <pc:docMk/>
            <pc:sldMk cId="0" sldId="275"/>
            <ac:spMk id="30" creationId="{00000000-0000-0000-0000-000000000000}"/>
          </ac:spMkLst>
        </pc:spChg>
        <pc:spChg chg="mod">
          <ac:chgData name="Juliana Hawkins" userId="7e5dec0b-aec1-4357-9a70-be7163f5cf0f" providerId="ADAL" clId="{19F5C6A3-D6A9-7A40-9F30-4AC7F66B54AC}" dt="2020-02-02T20:37:11.421" v="146" actId="1076"/>
          <ac:spMkLst>
            <pc:docMk/>
            <pc:sldMk cId="0" sldId="275"/>
            <ac:spMk id="31" creationId="{00000000-0000-0000-0000-000000000000}"/>
          </ac:spMkLst>
        </pc:spChg>
      </pc:sldChg>
      <pc:sldChg chg="del">
        <pc:chgData name="Juliana Hawkins" userId="7e5dec0b-aec1-4357-9a70-be7163f5cf0f" providerId="ADAL" clId="{19F5C6A3-D6A9-7A40-9F30-4AC7F66B54AC}" dt="2020-02-02T20:29:11.173" v="13" actId="2696"/>
        <pc:sldMkLst>
          <pc:docMk/>
          <pc:sldMk cId="0" sldId="276"/>
        </pc:sldMkLst>
      </pc:sldChg>
      <pc:sldChg chg="delSp modSp">
        <pc:chgData name="Juliana Hawkins" userId="7e5dec0b-aec1-4357-9a70-be7163f5cf0f" providerId="ADAL" clId="{19F5C6A3-D6A9-7A40-9F30-4AC7F66B54AC}" dt="2020-02-02T20:38:30.874" v="178" actId="14100"/>
        <pc:sldMkLst>
          <pc:docMk/>
          <pc:sldMk cId="0" sldId="277"/>
        </pc:sldMkLst>
        <pc:spChg chg="mod">
          <ac:chgData name="Juliana Hawkins" userId="7e5dec0b-aec1-4357-9a70-be7163f5cf0f" providerId="ADAL" clId="{19F5C6A3-D6A9-7A40-9F30-4AC7F66B54AC}" dt="2020-02-02T20:38:13.830" v="171" actId="948"/>
          <ac:spMkLst>
            <pc:docMk/>
            <pc:sldMk cId="0" sldId="277"/>
            <ac:spMk id="2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37:46.911" v="158" actId="478"/>
          <ac:spMkLst>
            <pc:docMk/>
            <pc:sldMk cId="0" sldId="277"/>
            <ac:spMk id="3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37:48.605" v="159" actId="478"/>
          <ac:spMkLst>
            <pc:docMk/>
            <pc:sldMk cId="0" sldId="277"/>
            <ac:spMk id="4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37:49.281" v="160" actId="478"/>
          <ac:spMkLst>
            <pc:docMk/>
            <pc:sldMk cId="0" sldId="277"/>
            <ac:spMk id="5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37:50.003" v="161" actId="478"/>
          <ac:spMkLst>
            <pc:docMk/>
            <pc:sldMk cId="0" sldId="277"/>
            <ac:spMk id="6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37:51.458" v="162" actId="478"/>
          <ac:spMkLst>
            <pc:docMk/>
            <pc:sldMk cId="0" sldId="277"/>
            <ac:spMk id="7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37:52.709" v="163" actId="478"/>
          <ac:spMkLst>
            <pc:docMk/>
            <pc:sldMk cId="0" sldId="277"/>
            <ac:spMk id="8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37:53.891" v="164" actId="478"/>
          <ac:spMkLst>
            <pc:docMk/>
            <pc:sldMk cId="0" sldId="277"/>
            <ac:spMk id="9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37:57.316" v="165" actId="478"/>
          <ac:spMkLst>
            <pc:docMk/>
            <pc:sldMk cId="0" sldId="277"/>
            <ac:spMk id="10" creationId="{00000000-0000-0000-0000-000000000000}"/>
          </ac:spMkLst>
        </pc:spChg>
        <pc:spChg chg="mod">
          <ac:chgData name="Juliana Hawkins" userId="7e5dec0b-aec1-4357-9a70-be7163f5cf0f" providerId="ADAL" clId="{19F5C6A3-D6A9-7A40-9F30-4AC7F66B54AC}" dt="2020-02-02T20:38:30.874" v="178" actId="14100"/>
          <ac:spMkLst>
            <pc:docMk/>
            <pc:sldMk cId="0" sldId="277"/>
            <ac:spMk id="11" creationId="{00000000-0000-0000-0000-000000000000}"/>
          </ac:spMkLst>
        </pc:spChg>
      </pc:sldChg>
      <pc:sldChg chg="del">
        <pc:chgData name="Juliana Hawkins" userId="7e5dec0b-aec1-4357-9a70-be7163f5cf0f" providerId="ADAL" clId="{19F5C6A3-D6A9-7A40-9F30-4AC7F66B54AC}" dt="2020-02-02T20:29:14.437" v="14" actId="2696"/>
        <pc:sldMkLst>
          <pc:docMk/>
          <pc:sldMk cId="0" sldId="278"/>
        </pc:sldMkLst>
      </pc:sldChg>
      <pc:sldChg chg="delSp modSp">
        <pc:chgData name="Juliana Hawkins" userId="7e5dec0b-aec1-4357-9a70-be7163f5cf0f" providerId="ADAL" clId="{19F5C6A3-D6A9-7A40-9F30-4AC7F66B54AC}" dt="2020-02-02T20:39:41.516" v="200" actId="478"/>
        <pc:sldMkLst>
          <pc:docMk/>
          <pc:sldMk cId="0" sldId="279"/>
        </pc:sldMkLst>
        <pc:spChg chg="mod">
          <ac:chgData name="Juliana Hawkins" userId="7e5dec0b-aec1-4357-9a70-be7163f5cf0f" providerId="ADAL" clId="{19F5C6A3-D6A9-7A40-9F30-4AC7F66B54AC}" dt="2020-02-02T20:39:19.650" v="192" actId="1076"/>
          <ac:spMkLst>
            <pc:docMk/>
            <pc:sldMk cId="0" sldId="279"/>
            <ac:spMk id="2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39:41.516" v="200" actId="478"/>
          <ac:spMkLst>
            <pc:docMk/>
            <pc:sldMk cId="0" sldId="279"/>
            <ac:spMk id="3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39:39.106" v="199" actId="478"/>
          <ac:spMkLst>
            <pc:docMk/>
            <pc:sldMk cId="0" sldId="279"/>
            <ac:spMk id="4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39:36.173" v="198" actId="478"/>
          <ac:spMkLst>
            <pc:docMk/>
            <pc:sldMk cId="0" sldId="279"/>
            <ac:spMk id="5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39:34.671" v="197" actId="478"/>
          <ac:spMkLst>
            <pc:docMk/>
            <pc:sldMk cId="0" sldId="279"/>
            <ac:spMk id="6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39:31.646" v="196" actId="478"/>
          <ac:spMkLst>
            <pc:docMk/>
            <pc:sldMk cId="0" sldId="279"/>
            <ac:spMk id="7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39:27.391" v="195" actId="478"/>
          <ac:spMkLst>
            <pc:docMk/>
            <pc:sldMk cId="0" sldId="279"/>
            <ac:spMk id="8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39:26.047" v="194" actId="478"/>
          <ac:spMkLst>
            <pc:docMk/>
            <pc:sldMk cId="0" sldId="279"/>
            <ac:spMk id="9" creationId="{00000000-0000-0000-0000-000000000000}"/>
          </ac:spMkLst>
        </pc:spChg>
        <pc:spChg chg="mod">
          <ac:chgData name="Juliana Hawkins" userId="7e5dec0b-aec1-4357-9a70-be7163f5cf0f" providerId="ADAL" clId="{19F5C6A3-D6A9-7A40-9F30-4AC7F66B54AC}" dt="2020-02-02T20:39:22.163" v="193" actId="1076"/>
          <ac:spMkLst>
            <pc:docMk/>
            <pc:sldMk cId="0" sldId="279"/>
            <ac:spMk id="10" creationId="{00000000-0000-0000-0000-000000000000}"/>
          </ac:spMkLst>
        </pc:spChg>
      </pc:sldChg>
      <pc:sldChg chg="del">
        <pc:chgData name="Juliana Hawkins" userId="7e5dec0b-aec1-4357-9a70-be7163f5cf0f" providerId="ADAL" clId="{19F5C6A3-D6A9-7A40-9F30-4AC7F66B54AC}" dt="2020-02-02T20:29:16.832" v="15" actId="2696"/>
        <pc:sldMkLst>
          <pc:docMk/>
          <pc:sldMk cId="0" sldId="280"/>
        </pc:sldMkLst>
      </pc:sldChg>
      <pc:sldChg chg="delSp modSp">
        <pc:chgData name="Juliana Hawkins" userId="7e5dec0b-aec1-4357-9a70-be7163f5cf0f" providerId="ADAL" clId="{19F5C6A3-D6A9-7A40-9F30-4AC7F66B54AC}" dt="2020-02-02T20:40:57.203" v="219" actId="20577"/>
        <pc:sldMkLst>
          <pc:docMk/>
          <pc:sldMk cId="0" sldId="281"/>
        </pc:sldMkLst>
        <pc:spChg chg="mod">
          <ac:chgData name="Juliana Hawkins" userId="7e5dec0b-aec1-4357-9a70-be7163f5cf0f" providerId="ADAL" clId="{19F5C6A3-D6A9-7A40-9F30-4AC7F66B54AC}" dt="2020-02-02T20:40:57.203" v="219" actId="20577"/>
          <ac:spMkLst>
            <pc:docMk/>
            <pc:sldMk cId="0" sldId="281"/>
            <ac:spMk id="2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39:51.502" v="202" actId="478"/>
          <ac:spMkLst>
            <pc:docMk/>
            <pc:sldMk cId="0" sldId="281"/>
            <ac:spMk id="3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39:54.199" v="203" actId="478"/>
          <ac:spMkLst>
            <pc:docMk/>
            <pc:sldMk cId="0" sldId="281"/>
            <ac:spMk id="4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39:55.493" v="204" actId="478"/>
          <ac:spMkLst>
            <pc:docMk/>
            <pc:sldMk cId="0" sldId="281"/>
            <ac:spMk id="5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39:57.167" v="205" actId="478"/>
          <ac:spMkLst>
            <pc:docMk/>
            <pc:sldMk cId="0" sldId="281"/>
            <ac:spMk id="6" creationId="{00000000-0000-0000-0000-000000000000}"/>
          </ac:spMkLst>
        </pc:spChg>
        <pc:spChg chg="mod">
          <ac:chgData name="Juliana Hawkins" userId="7e5dec0b-aec1-4357-9a70-be7163f5cf0f" providerId="ADAL" clId="{19F5C6A3-D6A9-7A40-9F30-4AC7F66B54AC}" dt="2020-02-02T20:40:48.960" v="216" actId="1076"/>
          <ac:spMkLst>
            <pc:docMk/>
            <pc:sldMk cId="0" sldId="281"/>
            <ac:spMk id="7" creationId="{00000000-0000-0000-0000-000000000000}"/>
          </ac:spMkLst>
        </pc:spChg>
      </pc:sldChg>
      <pc:sldChg chg="del">
        <pc:chgData name="Juliana Hawkins" userId="7e5dec0b-aec1-4357-9a70-be7163f5cf0f" providerId="ADAL" clId="{19F5C6A3-D6A9-7A40-9F30-4AC7F66B54AC}" dt="2020-02-02T20:29:20.748" v="16" actId="2696"/>
        <pc:sldMkLst>
          <pc:docMk/>
          <pc:sldMk cId="0" sldId="282"/>
        </pc:sldMkLst>
      </pc:sldChg>
      <pc:sldChg chg="addSp delSp modSp">
        <pc:chgData name="Juliana Hawkins" userId="7e5dec0b-aec1-4357-9a70-be7163f5cf0f" providerId="ADAL" clId="{19F5C6A3-D6A9-7A40-9F30-4AC7F66B54AC}" dt="2020-02-02T20:41:52.881" v="242" actId="1076"/>
        <pc:sldMkLst>
          <pc:docMk/>
          <pc:sldMk cId="0" sldId="283"/>
        </pc:sldMkLst>
        <pc:spChg chg="mod">
          <ac:chgData name="Juliana Hawkins" userId="7e5dec0b-aec1-4357-9a70-be7163f5cf0f" providerId="ADAL" clId="{19F5C6A3-D6A9-7A40-9F30-4AC7F66B54AC}" dt="2020-02-02T20:41:30.209" v="229" actId="1076"/>
          <ac:spMkLst>
            <pc:docMk/>
            <pc:sldMk cId="0" sldId="283"/>
            <ac:spMk id="2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41:36.364" v="231" actId="478"/>
          <ac:spMkLst>
            <pc:docMk/>
            <pc:sldMk cId="0" sldId="283"/>
            <ac:spMk id="3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41:38.057" v="232" actId="478"/>
          <ac:spMkLst>
            <pc:docMk/>
            <pc:sldMk cId="0" sldId="283"/>
            <ac:spMk id="4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41:38.851" v="233" actId="478"/>
          <ac:spMkLst>
            <pc:docMk/>
            <pc:sldMk cId="0" sldId="283"/>
            <ac:spMk id="5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41:39.668" v="234" actId="478"/>
          <ac:spMkLst>
            <pc:docMk/>
            <pc:sldMk cId="0" sldId="283"/>
            <ac:spMk id="6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41:40.339" v="235" actId="478"/>
          <ac:spMkLst>
            <pc:docMk/>
            <pc:sldMk cId="0" sldId="283"/>
            <ac:spMk id="7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41:41.110" v="236" actId="478"/>
          <ac:spMkLst>
            <pc:docMk/>
            <pc:sldMk cId="0" sldId="283"/>
            <ac:spMk id="8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41:41.909" v="237" actId="478"/>
          <ac:spMkLst>
            <pc:docMk/>
            <pc:sldMk cId="0" sldId="283"/>
            <ac:spMk id="9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41:42.865" v="238" actId="478"/>
          <ac:spMkLst>
            <pc:docMk/>
            <pc:sldMk cId="0" sldId="283"/>
            <ac:spMk id="10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41:44.066" v="239" actId="478"/>
          <ac:spMkLst>
            <pc:docMk/>
            <pc:sldMk cId="0" sldId="283"/>
            <ac:spMk id="11" creationId="{00000000-0000-0000-0000-000000000000}"/>
          </ac:spMkLst>
        </pc:spChg>
        <pc:spChg chg="mod">
          <ac:chgData name="Juliana Hawkins" userId="7e5dec0b-aec1-4357-9a70-be7163f5cf0f" providerId="ADAL" clId="{19F5C6A3-D6A9-7A40-9F30-4AC7F66B54AC}" dt="2020-02-02T20:41:52.881" v="242" actId="1076"/>
          <ac:spMkLst>
            <pc:docMk/>
            <pc:sldMk cId="0" sldId="283"/>
            <ac:spMk id="12" creationId="{00000000-0000-0000-0000-000000000000}"/>
          </ac:spMkLst>
        </pc:spChg>
        <pc:spChg chg="add del mod">
          <ac:chgData name="Juliana Hawkins" userId="7e5dec0b-aec1-4357-9a70-be7163f5cf0f" providerId="ADAL" clId="{19F5C6A3-D6A9-7A40-9F30-4AC7F66B54AC}" dt="2020-02-02T20:41:05.547" v="221" actId="478"/>
          <ac:spMkLst>
            <pc:docMk/>
            <pc:sldMk cId="0" sldId="283"/>
            <ac:spMk id="13" creationId="{B6ADAF4E-D762-9D4D-94B0-C44E096FC0FE}"/>
          </ac:spMkLst>
        </pc:spChg>
      </pc:sldChg>
      <pc:sldChg chg="delSp modSp ord">
        <pc:chgData name="Juliana Hawkins" userId="7e5dec0b-aec1-4357-9a70-be7163f5cf0f" providerId="ADAL" clId="{19F5C6A3-D6A9-7A40-9F30-4AC7F66B54AC}" dt="2020-02-02T20:38:56.173" v="186" actId="1076"/>
        <pc:sldMkLst>
          <pc:docMk/>
          <pc:sldMk cId="0" sldId="284"/>
        </pc:sldMkLst>
        <pc:spChg chg="del">
          <ac:chgData name="Juliana Hawkins" userId="7e5dec0b-aec1-4357-9a70-be7163f5cf0f" providerId="ADAL" clId="{19F5C6A3-D6A9-7A40-9F30-4AC7F66B54AC}" dt="2020-02-02T20:37:20.247" v="148" actId="478"/>
          <ac:spMkLst>
            <pc:docMk/>
            <pc:sldMk cId="0" sldId="284"/>
            <ac:spMk id="3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37:31.091" v="151" actId="478"/>
          <ac:spMkLst>
            <pc:docMk/>
            <pc:sldMk cId="0" sldId="284"/>
            <ac:spMk id="4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37:31.901" v="152" actId="478"/>
          <ac:spMkLst>
            <pc:docMk/>
            <pc:sldMk cId="0" sldId="284"/>
            <ac:spMk id="5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37:32.568" v="153" actId="478"/>
          <ac:spMkLst>
            <pc:docMk/>
            <pc:sldMk cId="0" sldId="284"/>
            <ac:spMk id="6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37:33.433" v="154" actId="478"/>
          <ac:spMkLst>
            <pc:docMk/>
            <pc:sldMk cId="0" sldId="284"/>
            <ac:spMk id="7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37:34.519" v="155" actId="478"/>
          <ac:spMkLst>
            <pc:docMk/>
            <pc:sldMk cId="0" sldId="284"/>
            <ac:spMk id="8" creationId="{00000000-0000-0000-0000-000000000000}"/>
          </ac:spMkLst>
        </pc:spChg>
        <pc:spChg chg="mod">
          <ac:chgData name="Juliana Hawkins" userId="7e5dec0b-aec1-4357-9a70-be7163f5cf0f" providerId="ADAL" clId="{19F5C6A3-D6A9-7A40-9F30-4AC7F66B54AC}" dt="2020-02-02T20:38:56.173" v="186" actId="1076"/>
          <ac:spMkLst>
            <pc:docMk/>
            <pc:sldMk cId="0" sldId="284"/>
            <ac:spMk id="9" creationId="{00000000-0000-0000-0000-000000000000}"/>
          </ac:spMkLst>
        </pc:spChg>
      </pc:sldChg>
      <pc:sldChg chg="delSp modSp">
        <pc:chgData name="Juliana Hawkins" userId="7e5dec0b-aec1-4357-9a70-be7163f5cf0f" providerId="ADAL" clId="{19F5C6A3-D6A9-7A40-9F30-4AC7F66B54AC}" dt="2020-02-02T20:43:00.720" v="267" actId="20577"/>
        <pc:sldMkLst>
          <pc:docMk/>
          <pc:sldMk cId="0" sldId="285"/>
        </pc:sldMkLst>
        <pc:spChg chg="mod">
          <ac:chgData name="Juliana Hawkins" userId="7e5dec0b-aec1-4357-9a70-be7163f5cf0f" providerId="ADAL" clId="{19F5C6A3-D6A9-7A40-9F30-4AC7F66B54AC}" dt="2020-02-02T20:42:17.410" v="245" actId="1076"/>
          <ac:spMkLst>
            <pc:docMk/>
            <pc:sldMk cId="0" sldId="285"/>
            <ac:spMk id="2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42:19.580" v="246" actId="478"/>
          <ac:spMkLst>
            <pc:docMk/>
            <pc:sldMk cId="0" sldId="285"/>
            <ac:spMk id="3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42:20.702" v="247" actId="478"/>
          <ac:spMkLst>
            <pc:docMk/>
            <pc:sldMk cId="0" sldId="285"/>
            <ac:spMk id="4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42:21.335" v="248" actId="478"/>
          <ac:spMkLst>
            <pc:docMk/>
            <pc:sldMk cId="0" sldId="285"/>
            <ac:spMk id="5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42:22.018" v="249" actId="478"/>
          <ac:spMkLst>
            <pc:docMk/>
            <pc:sldMk cId="0" sldId="285"/>
            <ac:spMk id="6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42:23.005" v="250" actId="478"/>
          <ac:spMkLst>
            <pc:docMk/>
            <pc:sldMk cId="0" sldId="285"/>
            <ac:spMk id="7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42:23.688" v="251" actId="478"/>
          <ac:spMkLst>
            <pc:docMk/>
            <pc:sldMk cId="0" sldId="285"/>
            <ac:spMk id="8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42:24.282" v="252" actId="478"/>
          <ac:spMkLst>
            <pc:docMk/>
            <pc:sldMk cId="0" sldId="285"/>
            <ac:spMk id="9" creationId="{00000000-0000-0000-0000-000000000000}"/>
          </ac:spMkLst>
        </pc:spChg>
        <pc:spChg chg="mod">
          <ac:chgData name="Juliana Hawkins" userId="7e5dec0b-aec1-4357-9a70-be7163f5cf0f" providerId="ADAL" clId="{19F5C6A3-D6A9-7A40-9F30-4AC7F66B54AC}" dt="2020-02-02T20:43:00.720" v="267" actId="20577"/>
          <ac:spMkLst>
            <pc:docMk/>
            <pc:sldMk cId="0" sldId="285"/>
            <ac:spMk id="10" creationId="{00000000-0000-0000-0000-000000000000}"/>
          </ac:spMkLst>
        </pc:spChg>
      </pc:sldChg>
      <pc:sldChg chg="del">
        <pc:chgData name="Juliana Hawkins" userId="7e5dec0b-aec1-4357-9a70-be7163f5cf0f" providerId="ADAL" clId="{19F5C6A3-D6A9-7A40-9F30-4AC7F66B54AC}" dt="2020-02-02T20:29:40.659" v="22" actId="2696"/>
        <pc:sldMkLst>
          <pc:docMk/>
          <pc:sldMk cId="0" sldId="286"/>
        </pc:sldMkLst>
      </pc:sldChg>
      <pc:sldChg chg="del">
        <pc:chgData name="Juliana Hawkins" userId="7e5dec0b-aec1-4357-9a70-be7163f5cf0f" providerId="ADAL" clId="{19F5C6A3-D6A9-7A40-9F30-4AC7F66B54AC}" dt="2020-02-02T20:29:40.655" v="21" actId="2696"/>
        <pc:sldMkLst>
          <pc:docMk/>
          <pc:sldMk cId="0" sldId="287"/>
        </pc:sldMkLst>
      </pc:sldChg>
      <pc:sldChg chg="del">
        <pc:chgData name="Juliana Hawkins" userId="7e5dec0b-aec1-4357-9a70-be7163f5cf0f" providerId="ADAL" clId="{19F5C6A3-D6A9-7A40-9F30-4AC7F66B54AC}" dt="2020-02-02T20:29:40.651" v="20" actId="2696"/>
        <pc:sldMkLst>
          <pc:docMk/>
          <pc:sldMk cId="0" sldId="288"/>
        </pc:sldMkLst>
      </pc:sldChg>
      <pc:sldChg chg="del">
        <pc:chgData name="Juliana Hawkins" userId="7e5dec0b-aec1-4357-9a70-be7163f5cf0f" providerId="ADAL" clId="{19F5C6A3-D6A9-7A40-9F30-4AC7F66B54AC}" dt="2020-02-02T20:29:40.647" v="19" actId="2696"/>
        <pc:sldMkLst>
          <pc:docMk/>
          <pc:sldMk cId="0" sldId="289"/>
        </pc:sldMkLst>
      </pc:sldChg>
      <pc:sldChg chg="delSp modSp">
        <pc:chgData name="Juliana Hawkins" userId="7e5dec0b-aec1-4357-9a70-be7163f5cf0f" providerId="ADAL" clId="{19F5C6A3-D6A9-7A40-9F30-4AC7F66B54AC}" dt="2020-02-02T20:43:36.417" v="275" actId="478"/>
        <pc:sldMkLst>
          <pc:docMk/>
          <pc:sldMk cId="0" sldId="290"/>
        </pc:sldMkLst>
        <pc:spChg chg="mod">
          <ac:chgData name="Juliana Hawkins" userId="7e5dec0b-aec1-4357-9a70-be7163f5cf0f" providerId="ADAL" clId="{19F5C6A3-D6A9-7A40-9F30-4AC7F66B54AC}" dt="2020-02-02T20:43:21.880" v="269" actId="1076"/>
          <ac:spMkLst>
            <pc:docMk/>
            <pc:sldMk cId="0" sldId="290"/>
            <ac:spMk id="2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43:29.196" v="271" actId="478"/>
          <ac:spMkLst>
            <pc:docMk/>
            <pc:sldMk cId="0" sldId="290"/>
            <ac:spMk id="3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43:32.607" v="272" actId="478"/>
          <ac:spMkLst>
            <pc:docMk/>
            <pc:sldMk cId="0" sldId="290"/>
            <ac:spMk id="4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43:33.583" v="273" actId="478"/>
          <ac:spMkLst>
            <pc:docMk/>
            <pc:sldMk cId="0" sldId="290"/>
            <ac:spMk id="5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43:35.533" v="274" actId="478"/>
          <ac:spMkLst>
            <pc:docMk/>
            <pc:sldMk cId="0" sldId="290"/>
            <ac:spMk id="6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43:36.417" v="275" actId="478"/>
          <ac:spMkLst>
            <pc:docMk/>
            <pc:sldMk cId="0" sldId="290"/>
            <ac:spMk id="7" creationId="{00000000-0000-0000-0000-000000000000}"/>
          </ac:spMkLst>
        </pc:spChg>
        <pc:spChg chg="mod">
          <ac:chgData name="Juliana Hawkins" userId="7e5dec0b-aec1-4357-9a70-be7163f5cf0f" providerId="ADAL" clId="{19F5C6A3-D6A9-7A40-9F30-4AC7F66B54AC}" dt="2020-02-02T20:43:25.286" v="270" actId="1076"/>
          <ac:spMkLst>
            <pc:docMk/>
            <pc:sldMk cId="0" sldId="290"/>
            <ac:spMk id="8" creationId="{00000000-0000-0000-0000-000000000000}"/>
          </ac:spMkLst>
        </pc:spChg>
        <pc:spChg chg="mod">
          <ac:chgData name="Juliana Hawkins" userId="7e5dec0b-aec1-4357-9a70-be7163f5cf0f" providerId="ADAL" clId="{19F5C6A3-D6A9-7A40-9F30-4AC7F66B54AC}" dt="2020-02-02T20:43:18.679" v="268" actId="1076"/>
          <ac:spMkLst>
            <pc:docMk/>
            <pc:sldMk cId="0" sldId="290"/>
            <ac:spMk id="9" creationId="{00000000-0000-0000-0000-000000000000}"/>
          </ac:spMkLst>
        </pc:spChg>
      </pc:sldChg>
      <pc:sldChg chg="del">
        <pc:chgData name="Juliana Hawkins" userId="7e5dec0b-aec1-4357-9a70-be7163f5cf0f" providerId="ADAL" clId="{19F5C6A3-D6A9-7A40-9F30-4AC7F66B54AC}" dt="2020-02-02T20:29:45.299" v="23" actId="2696"/>
        <pc:sldMkLst>
          <pc:docMk/>
          <pc:sldMk cId="0" sldId="291"/>
        </pc:sldMkLst>
      </pc:sldChg>
      <pc:sldChg chg="del">
        <pc:chgData name="Juliana Hawkins" userId="7e5dec0b-aec1-4357-9a70-be7163f5cf0f" providerId="ADAL" clId="{19F5C6A3-D6A9-7A40-9F30-4AC7F66B54AC}" dt="2020-02-02T20:29:45.346" v="24" actId="2696"/>
        <pc:sldMkLst>
          <pc:docMk/>
          <pc:sldMk cId="0" sldId="292"/>
        </pc:sldMkLst>
      </pc:sldChg>
      <pc:sldChg chg="del">
        <pc:chgData name="Juliana Hawkins" userId="7e5dec0b-aec1-4357-9a70-be7163f5cf0f" providerId="ADAL" clId="{19F5C6A3-D6A9-7A40-9F30-4AC7F66B54AC}" dt="2020-02-02T20:29:45.407" v="25" actId="2696"/>
        <pc:sldMkLst>
          <pc:docMk/>
          <pc:sldMk cId="0" sldId="293"/>
        </pc:sldMkLst>
      </pc:sldChg>
      <pc:sldChg chg="del">
        <pc:chgData name="Juliana Hawkins" userId="7e5dec0b-aec1-4357-9a70-be7163f5cf0f" providerId="ADAL" clId="{19F5C6A3-D6A9-7A40-9F30-4AC7F66B54AC}" dt="2020-02-02T20:29:45.490" v="26" actId="2696"/>
        <pc:sldMkLst>
          <pc:docMk/>
          <pc:sldMk cId="0" sldId="294"/>
        </pc:sldMkLst>
      </pc:sldChg>
      <pc:sldChg chg="delSp modSp">
        <pc:chgData name="Juliana Hawkins" userId="7e5dec0b-aec1-4357-9a70-be7163f5cf0f" providerId="ADAL" clId="{19F5C6A3-D6A9-7A40-9F30-4AC7F66B54AC}" dt="2020-02-02T20:43:48.637" v="282" actId="478"/>
        <pc:sldMkLst>
          <pc:docMk/>
          <pc:sldMk cId="0" sldId="295"/>
        </pc:sldMkLst>
        <pc:spChg chg="mod">
          <ac:chgData name="Juliana Hawkins" userId="7e5dec0b-aec1-4357-9a70-be7163f5cf0f" providerId="ADAL" clId="{19F5C6A3-D6A9-7A40-9F30-4AC7F66B54AC}" dt="2020-02-02T20:43:40.958" v="276" actId="1076"/>
          <ac:spMkLst>
            <pc:docMk/>
            <pc:sldMk cId="0" sldId="295"/>
            <ac:spMk id="2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43:44.946" v="278" actId="478"/>
          <ac:spMkLst>
            <pc:docMk/>
            <pc:sldMk cId="0" sldId="295"/>
            <ac:spMk id="3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43:45.871" v="279" actId="478"/>
          <ac:spMkLst>
            <pc:docMk/>
            <pc:sldMk cId="0" sldId="295"/>
            <ac:spMk id="4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43:46.848" v="280" actId="478"/>
          <ac:spMkLst>
            <pc:docMk/>
            <pc:sldMk cId="0" sldId="295"/>
            <ac:spMk id="5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43:47.792" v="281" actId="478"/>
          <ac:spMkLst>
            <pc:docMk/>
            <pc:sldMk cId="0" sldId="295"/>
            <ac:spMk id="6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43:48.637" v="282" actId="478"/>
          <ac:spMkLst>
            <pc:docMk/>
            <pc:sldMk cId="0" sldId="295"/>
            <ac:spMk id="7" creationId="{00000000-0000-0000-0000-000000000000}"/>
          </ac:spMkLst>
        </pc:spChg>
        <pc:spChg chg="mod">
          <ac:chgData name="Juliana Hawkins" userId="7e5dec0b-aec1-4357-9a70-be7163f5cf0f" providerId="ADAL" clId="{19F5C6A3-D6A9-7A40-9F30-4AC7F66B54AC}" dt="2020-02-02T20:43:43.423" v="277" actId="1076"/>
          <ac:spMkLst>
            <pc:docMk/>
            <pc:sldMk cId="0" sldId="295"/>
            <ac:spMk id="8" creationId="{00000000-0000-0000-0000-000000000000}"/>
          </ac:spMkLst>
        </pc:spChg>
      </pc:sldChg>
      <pc:sldChg chg="modSp">
        <pc:chgData name="Juliana Hawkins" userId="7e5dec0b-aec1-4357-9a70-be7163f5cf0f" providerId="ADAL" clId="{19F5C6A3-D6A9-7A40-9F30-4AC7F66B54AC}" dt="2020-02-02T20:45:17.189" v="300" actId="1076"/>
        <pc:sldMkLst>
          <pc:docMk/>
          <pc:sldMk cId="0" sldId="296"/>
        </pc:sldMkLst>
        <pc:spChg chg="mod">
          <ac:chgData name="Juliana Hawkins" userId="7e5dec0b-aec1-4357-9a70-be7163f5cf0f" providerId="ADAL" clId="{19F5C6A3-D6A9-7A40-9F30-4AC7F66B54AC}" dt="2020-02-02T20:45:17.189" v="300" actId="1076"/>
          <ac:spMkLst>
            <pc:docMk/>
            <pc:sldMk cId="0" sldId="296"/>
            <ac:spMk id="2" creationId="{00000000-0000-0000-0000-000000000000}"/>
          </ac:spMkLst>
        </pc:spChg>
      </pc:sldChg>
      <pc:sldChg chg="addSp modSp">
        <pc:chgData name="Juliana Hawkins" userId="7e5dec0b-aec1-4357-9a70-be7163f5cf0f" providerId="ADAL" clId="{19F5C6A3-D6A9-7A40-9F30-4AC7F66B54AC}" dt="2020-02-02T20:45:00.067" v="294" actId="1076"/>
        <pc:sldMkLst>
          <pc:docMk/>
          <pc:sldMk cId="0" sldId="297"/>
        </pc:sldMkLst>
        <pc:spChg chg="mod">
          <ac:chgData name="Juliana Hawkins" userId="7e5dec0b-aec1-4357-9a70-be7163f5cf0f" providerId="ADAL" clId="{19F5C6A3-D6A9-7A40-9F30-4AC7F66B54AC}" dt="2020-02-02T20:45:00.067" v="294" actId="1076"/>
          <ac:spMkLst>
            <pc:docMk/>
            <pc:sldMk cId="0" sldId="297"/>
            <ac:spMk id="2" creationId="{00000000-0000-0000-0000-000000000000}"/>
          </ac:spMkLst>
        </pc:spChg>
        <pc:spChg chg="add mod">
          <ac:chgData name="Juliana Hawkins" userId="7e5dec0b-aec1-4357-9a70-be7163f5cf0f" providerId="ADAL" clId="{19F5C6A3-D6A9-7A40-9F30-4AC7F66B54AC}" dt="2020-02-02T20:44:30.516" v="288"/>
          <ac:spMkLst>
            <pc:docMk/>
            <pc:sldMk cId="0" sldId="297"/>
            <ac:spMk id="48" creationId="{B53984D1-6122-DD46-8CBC-C3AFF89324D4}"/>
          </ac:spMkLst>
        </pc:spChg>
      </pc:sldChg>
      <pc:sldChg chg="addSp modSp">
        <pc:chgData name="Juliana Hawkins" userId="7e5dec0b-aec1-4357-9a70-be7163f5cf0f" providerId="ADAL" clId="{19F5C6A3-D6A9-7A40-9F30-4AC7F66B54AC}" dt="2020-02-02T20:45:09.118" v="297" actId="1076"/>
        <pc:sldMkLst>
          <pc:docMk/>
          <pc:sldMk cId="0" sldId="298"/>
        </pc:sldMkLst>
        <pc:spChg chg="mod">
          <ac:chgData name="Juliana Hawkins" userId="7e5dec0b-aec1-4357-9a70-be7163f5cf0f" providerId="ADAL" clId="{19F5C6A3-D6A9-7A40-9F30-4AC7F66B54AC}" dt="2020-02-02T20:45:09.118" v="297" actId="1076"/>
          <ac:spMkLst>
            <pc:docMk/>
            <pc:sldMk cId="0" sldId="298"/>
            <ac:spMk id="2" creationId="{00000000-0000-0000-0000-000000000000}"/>
          </ac:spMkLst>
        </pc:spChg>
        <pc:spChg chg="add mod">
          <ac:chgData name="Juliana Hawkins" userId="7e5dec0b-aec1-4357-9a70-be7163f5cf0f" providerId="ADAL" clId="{19F5C6A3-D6A9-7A40-9F30-4AC7F66B54AC}" dt="2020-02-02T20:44:19.879" v="286"/>
          <ac:spMkLst>
            <pc:docMk/>
            <pc:sldMk cId="0" sldId="298"/>
            <ac:spMk id="42" creationId="{6542951A-B5D1-BB44-9A71-1161C6A5C01B}"/>
          </ac:spMkLst>
        </pc:spChg>
      </pc:sldChg>
      <pc:sldChg chg="delSp modSp">
        <pc:chgData name="Juliana Hawkins" userId="7e5dec0b-aec1-4357-9a70-be7163f5cf0f" providerId="ADAL" clId="{19F5C6A3-D6A9-7A40-9F30-4AC7F66B54AC}" dt="2020-02-02T20:45:47.962" v="313" actId="20577"/>
        <pc:sldMkLst>
          <pc:docMk/>
          <pc:sldMk cId="0" sldId="299"/>
        </pc:sldMkLst>
        <pc:spChg chg="mod">
          <ac:chgData name="Juliana Hawkins" userId="7e5dec0b-aec1-4357-9a70-be7163f5cf0f" providerId="ADAL" clId="{19F5C6A3-D6A9-7A40-9F30-4AC7F66B54AC}" dt="2020-02-02T20:45:25.783" v="303" actId="14100"/>
          <ac:spMkLst>
            <pc:docMk/>
            <pc:sldMk cId="0" sldId="299"/>
            <ac:spMk id="2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45:31.503" v="305" actId="478"/>
          <ac:spMkLst>
            <pc:docMk/>
            <pc:sldMk cId="0" sldId="299"/>
            <ac:spMk id="3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45:33.822" v="306" actId="478"/>
          <ac:spMkLst>
            <pc:docMk/>
            <pc:sldMk cId="0" sldId="299"/>
            <ac:spMk id="4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45:34.945" v="307" actId="478"/>
          <ac:spMkLst>
            <pc:docMk/>
            <pc:sldMk cId="0" sldId="299"/>
            <ac:spMk id="5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45:35.901" v="308" actId="478"/>
          <ac:spMkLst>
            <pc:docMk/>
            <pc:sldMk cId="0" sldId="299"/>
            <ac:spMk id="6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45:36.663" v="309" actId="478"/>
          <ac:spMkLst>
            <pc:docMk/>
            <pc:sldMk cId="0" sldId="299"/>
            <ac:spMk id="7" creationId="{00000000-0000-0000-0000-000000000000}"/>
          </ac:spMkLst>
        </pc:spChg>
        <pc:spChg chg="mod">
          <ac:chgData name="Juliana Hawkins" userId="7e5dec0b-aec1-4357-9a70-be7163f5cf0f" providerId="ADAL" clId="{19F5C6A3-D6A9-7A40-9F30-4AC7F66B54AC}" dt="2020-02-02T20:45:47.962" v="313" actId="20577"/>
          <ac:spMkLst>
            <pc:docMk/>
            <pc:sldMk cId="0" sldId="299"/>
            <ac:spMk id="8" creationId="{00000000-0000-0000-0000-000000000000}"/>
          </ac:spMkLst>
        </pc:spChg>
      </pc:sldChg>
      <pc:sldChg chg="delSp modSp">
        <pc:chgData name="Juliana Hawkins" userId="7e5dec0b-aec1-4357-9a70-be7163f5cf0f" providerId="ADAL" clId="{19F5C6A3-D6A9-7A40-9F30-4AC7F66B54AC}" dt="2020-02-02T20:46:01.206" v="317" actId="478"/>
        <pc:sldMkLst>
          <pc:docMk/>
          <pc:sldMk cId="0" sldId="300"/>
        </pc:sldMkLst>
        <pc:spChg chg="mod">
          <ac:chgData name="Juliana Hawkins" userId="7e5dec0b-aec1-4357-9a70-be7163f5cf0f" providerId="ADAL" clId="{19F5C6A3-D6A9-7A40-9F30-4AC7F66B54AC}" dt="2020-02-02T20:45:54.020" v="314" actId="1076"/>
          <ac:spMkLst>
            <pc:docMk/>
            <pc:sldMk cId="0" sldId="300"/>
            <ac:spMk id="2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45:59.520" v="316" actId="478"/>
          <ac:spMkLst>
            <pc:docMk/>
            <pc:sldMk cId="0" sldId="300"/>
            <ac:spMk id="3" creationId="{00000000-0000-0000-0000-000000000000}"/>
          </ac:spMkLst>
        </pc:spChg>
        <pc:spChg chg="mod">
          <ac:chgData name="Juliana Hawkins" userId="7e5dec0b-aec1-4357-9a70-be7163f5cf0f" providerId="ADAL" clId="{19F5C6A3-D6A9-7A40-9F30-4AC7F66B54AC}" dt="2020-02-02T20:45:56.469" v="315" actId="1076"/>
          <ac:spMkLst>
            <pc:docMk/>
            <pc:sldMk cId="0" sldId="300"/>
            <ac:spMk id="4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46:01.206" v="317" actId="478"/>
          <ac:spMkLst>
            <pc:docMk/>
            <pc:sldMk cId="0" sldId="300"/>
            <ac:spMk id="5" creationId="{00000000-0000-0000-0000-000000000000}"/>
          </ac:spMkLst>
        </pc:spChg>
      </pc:sldChg>
      <pc:sldChg chg="del">
        <pc:chgData name="Juliana Hawkins" userId="7e5dec0b-aec1-4357-9a70-be7163f5cf0f" providerId="ADAL" clId="{19F5C6A3-D6A9-7A40-9F30-4AC7F66B54AC}" dt="2020-02-02T20:30:14.452" v="27" actId="2696"/>
        <pc:sldMkLst>
          <pc:docMk/>
          <pc:sldMk cId="0" sldId="301"/>
        </pc:sldMkLst>
      </pc:sldChg>
      <pc:sldChg chg="delSp modSp">
        <pc:chgData name="Juliana Hawkins" userId="7e5dec0b-aec1-4357-9a70-be7163f5cf0f" providerId="ADAL" clId="{19F5C6A3-D6A9-7A40-9F30-4AC7F66B54AC}" dt="2020-02-02T20:46:16.827" v="322" actId="478"/>
        <pc:sldMkLst>
          <pc:docMk/>
          <pc:sldMk cId="0" sldId="302"/>
        </pc:sldMkLst>
        <pc:spChg chg="mod">
          <ac:chgData name="Juliana Hawkins" userId="7e5dec0b-aec1-4357-9a70-be7163f5cf0f" providerId="ADAL" clId="{19F5C6A3-D6A9-7A40-9F30-4AC7F66B54AC}" dt="2020-02-02T20:46:13.820" v="320" actId="1076"/>
          <ac:spMkLst>
            <pc:docMk/>
            <pc:sldMk cId="0" sldId="302"/>
            <ac:spMk id="2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46:16.001" v="321" actId="478"/>
          <ac:spMkLst>
            <pc:docMk/>
            <pc:sldMk cId="0" sldId="302"/>
            <ac:spMk id="3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46:16.827" v="322" actId="478"/>
          <ac:spMkLst>
            <pc:docMk/>
            <pc:sldMk cId="0" sldId="302"/>
            <ac:spMk id="4" creationId="{00000000-0000-0000-0000-000000000000}"/>
          </ac:spMkLst>
        </pc:spChg>
      </pc:sldChg>
      <pc:sldChg chg="modSp">
        <pc:chgData name="Juliana Hawkins" userId="7e5dec0b-aec1-4357-9a70-be7163f5cf0f" providerId="ADAL" clId="{19F5C6A3-D6A9-7A40-9F30-4AC7F66B54AC}" dt="2020-02-02T20:47:36.829" v="330" actId="1076"/>
        <pc:sldMkLst>
          <pc:docMk/>
          <pc:sldMk cId="0" sldId="303"/>
        </pc:sldMkLst>
        <pc:spChg chg="mod">
          <ac:chgData name="Juliana Hawkins" userId="7e5dec0b-aec1-4357-9a70-be7163f5cf0f" providerId="ADAL" clId="{19F5C6A3-D6A9-7A40-9F30-4AC7F66B54AC}" dt="2020-02-02T20:46:31.132" v="324" actId="948"/>
          <ac:spMkLst>
            <pc:docMk/>
            <pc:sldMk cId="0" sldId="303"/>
            <ac:spMk id="2" creationId="{00000000-0000-0000-0000-000000000000}"/>
          </ac:spMkLst>
        </pc:spChg>
        <pc:spChg chg="mod">
          <ac:chgData name="Juliana Hawkins" userId="7e5dec0b-aec1-4357-9a70-be7163f5cf0f" providerId="ADAL" clId="{19F5C6A3-D6A9-7A40-9F30-4AC7F66B54AC}" dt="2020-02-02T20:47:36.829" v="330" actId="1076"/>
          <ac:spMkLst>
            <pc:docMk/>
            <pc:sldMk cId="0" sldId="303"/>
            <ac:spMk id="3" creationId="{00000000-0000-0000-0000-000000000000}"/>
          </ac:spMkLst>
        </pc:spChg>
        <pc:spChg chg="mod">
          <ac:chgData name="Juliana Hawkins" userId="7e5dec0b-aec1-4357-9a70-be7163f5cf0f" providerId="ADAL" clId="{19F5C6A3-D6A9-7A40-9F30-4AC7F66B54AC}" dt="2020-02-02T20:46:41.229" v="325" actId="1076"/>
          <ac:spMkLst>
            <pc:docMk/>
            <pc:sldMk cId="0" sldId="303"/>
            <ac:spMk id="4" creationId="{00000000-0000-0000-0000-000000000000}"/>
          </ac:spMkLst>
        </pc:spChg>
      </pc:sldChg>
      <pc:sldChg chg="modSp">
        <pc:chgData name="Juliana Hawkins" userId="7e5dec0b-aec1-4357-9a70-be7163f5cf0f" providerId="ADAL" clId="{19F5C6A3-D6A9-7A40-9F30-4AC7F66B54AC}" dt="2020-02-02T20:47:30.502" v="328" actId="1076"/>
        <pc:sldMkLst>
          <pc:docMk/>
          <pc:sldMk cId="0" sldId="304"/>
        </pc:sldMkLst>
        <pc:spChg chg="mod">
          <ac:chgData name="Juliana Hawkins" userId="7e5dec0b-aec1-4357-9a70-be7163f5cf0f" providerId="ADAL" clId="{19F5C6A3-D6A9-7A40-9F30-4AC7F66B54AC}" dt="2020-02-02T20:47:00.267" v="326" actId="108"/>
          <ac:spMkLst>
            <pc:docMk/>
            <pc:sldMk cId="0" sldId="304"/>
            <ac:spMk id="2" creationId="{00000000-0000-0000-0000-000000000000}"/>
          </ac:spMkLst>
        </pc:spChg>
        <pc:spChg chg="mod">
          <ac:chgData name="Juliana Hawkins" userId="7e5dec0b-aec1-4357-9a70-be7163f5cf0f" providerId="ADAL" clId="{19F5C6A3-D6A9-7A40-9F30-4AC7F66B54AC}" dt="2020-02-02T20:47:27.087" v="327" actId="1076"/>
          <ac:spMkLst>
            <pc:docMk/>
            <pc:sldMk cId="0" sldId="304"/>
            <ac:spMk id="3" creationId="{00000000-0000-0000-0000-000000000000}"/>
          </ac:spMkLst>
        </pc:spChg>
        <pc:spChg chg="mod">
          <ac:chgData name="Juliana Hawkins" userId="7e5dec0b-aec1-4357-9a70-be7163f5cf0f" providerId="ADAL" clId="{19F5C6A3-D6A9-7A40-9F30-4AC7F66B54AC}" dt="2020-02-02T20:47:30.502" v="328" actId="1076"/>
          <ac:spMkLst>
            <pc:docMk/>
            <pc:sldMk cId="0" sldId="304"/>
            <ac:spMk id="4" creationId="{00000000-0000-0000-0000-000000000000}"/>
          </ac:spMkLst>
        </pc:spChg>
      </pc:sldChg>
      <pc:sldChg chg="modSp">
        <pc:chgData name="Juliana Hawkins" userId="7e5dec0b-aec1-4357-9a70-be7163f5cf0f" providerId="ADAL" clId="{19F5C6A3-D6A9-7A40-9F30-4AC7F66B54AC}" dt="2020-02-02T20:48:07.828" v="336" actId="14100"/>
        <pc:sldMkLst>
          <pc:docMk/>
          <pc:sldMk cId="0" sldId="305"/>
        </pc:sldMkLst>
        <pc:spChg chg="mod">
          <ac:chgData name="Juliana Hawkins" userId="7e5dec0b-aec1-4357-9a70-be7163f5cf0f" providerId="ADAL" clId="{19F5C6A3-D6A9-7A40-9F30-4AC7F66B54AC}" dt="2020-02-02T20:48:07.828" v="336" actId="14100"/>
          <ac:spMkLst>
            <pc:docMk/>
            <pc:sldMk cId="0" sldId="305"/>
            <ac:spMk id="2" creationId="{00000000-0000-0000-0000-000000000000}"/>
          </ac:spMkLst>
        </pc:spChg>
        <pc:spChg chg="mod">
          <ac:chgData name="Juliana Hawkins" userId="7e5dec0b-aec1-4357-9a70-be7163f5cf0f" providerId="ADAL" clId="{19F5C6A3-D6A9-7A40-9F30-4AC7F66B54AC}" dt="2020-02-02T20:48:03.370" v="335" actId="1076"/>
          <ac:spMkLst>
            <pc:docMk/>
            <pc:sldMk cId="0" sldId="305"/>
            <ac:spMk id="3" creationId="{00000000-0000-0000-0000-000000000000}"/>
          </ac:spMkLst>
        </pc:spChg>
      </pc:sldChg>
      <pc:sldChg chg="modSp">
        <pc:chgData name="Juliana Hawkins" userId="7e5dec0b-aec1-4357-9a70-be7163f5cf0f" providerId="ADAL" clId="{19F5C6A3-D6A9-7A40-9F30-4AC7F66B54AC}" dt="2020-02-02T20:48:27.362" v="340" actId="1076"/>
        <pc:sldMkLst>
          <pc:docMk/>
          <pc:sldMk cId="0" sldId="306"/>
        </pc:sldMkLst>
        <pc:spChg chg="mod">
          <ac:chgData name="Juliana Hawkins" userId="7e5dec0b-aec1-4357-9a70-be7163f5cf0f" providerId="ADAL" clId="{19F5C6A3-D6A9-7A40-9F30-4AC7F66B54AC}" dt="2020-02-02T20:48:22.684" v="339" actId="14100"/>
          <ac:spMkLst>
            <pc:docMk/>
            <pc:sldMk cId="0" sldId="306"/>
            <ac:spMk id="2" creationId="{00000000-0000-0000-0000-000000000000}"/>
          </ac:spMkLst>
        </pc:spChg>
        <pc:spChg chg="mod">
          <ac:chgData name="Juliana Hawkins" userId="7e5dec0b-aec1-4357-9a70-be7163f5cf0f" providerId="ADAL" clId="{19F5C6A3-D6A9-7A40-9F30-4AC7F66B54AC}" dt="2020-02-02T20:48:27.362" v="340" actId="1076"/>
          <ac:spMkLst>
            <pc:docMk/>
            <pc:sldMk cId="0" sldId="306"/>
            <ac:spMk id="3" creationId="{00000000-0000-0000-0000-000000000000}"/>
          </ac:spMkLst>
        </pc:spChg>
      </pc:sldChg>
      <pc:sldChg chg="delSp modSp">
        <pc:chgData name="Juliana Hawkins" userId="7e5dec0b-aec1-4357-9a70-be7163f5cf0f" providerId="ADAL" clId="{19F5C6A3-D6A9-7A40-9F30-4AC7F66B54AC}" dt="2020-02-02T20:48:56.233" v="358" actId="1076"/>
        <pc:sldMkLst>
          <pc:docMk/>
          <pc:sldMk cId="0" sldId="307"/>
        </pc:sldMkLst>
        <pc:spChg chg="del">
          <ac:chgData name="Juliana Hawkins" userId="7e5dec0b-aec1-4357-9a70-be7163f5cf0f" providerId="ADAL" clId="{19F5C6A3-D6A9-7A40-9F30-4AC7F66B54AC}" dt="2020-02-02T20:48:51.469" v="356" actId="478"/>
          <ac:spMkLst>
            <pc:docMk/>
            <pc:sldMk cId="0" sldId="307"/>
            <ac:spMk id="3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48:52.676" v="357" actId="478"/>
          <ac:spMkLst>
            <pc:docMk/>
            <pc:sldMk cId="0" sldId="307"/>
            <ac:spMk id="4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48:49.450" v="354" actId="478"/>
          <ac:spMkLst>
            <pc:docMk/>
            <pc:sldMk cId="0" sldId="307"/>
            <ac:spMk id="5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48:50.278" v="355" actId="478"/>
          <ac:spMkLst>
            <pc:docMk/>
            <pc:sldMk cId="0" sldId="307"/>
            <ac:spMk id="6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48:46.891" v="352" actId="478"/>
          <ac:spMkLst>
            <pc:docMk/>
            <pc:sldMk cId="0" sldId="307"/>
            <ac:spMk id="7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48:48.059" v="353" actId="478"/>
          <ac:spMkLst>
            <pc:docMk/>
            <pc:sldMk cId="0" sldId="307"/>
            <ac:spMk id="8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48:45.560" v="351" actId="478"/>
          <ac:spMkLst>
            <pc:docMk/>
            <pc:sldMk cId="0" sldId="307"/>
            <ac:spMk id="9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48:44.583" v="350" actId="478"/>
          <ac:spMkLst>
            <pc:docMk/>
            <pc:sldMk cId="0" sldId="307"/>
            <ac:spMk id="10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48:41.992" v="348" actId="478"/>
          <ac:spMkLst>
            <pc:docMk/>
            <pc:sldMk cId="0" sldId="307"/>
            <ac:spMk id="11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48:42.999" v="349" actId="478"/>
          <ac:spMkLst>
            <pc:docMk/>
            <pc:sldMk cId="0" sldId="307"/>
            <ac:spMk id="12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48:41.169" v="347" actId="478"/>
          <ac:spMkLst>
            <pc:docMk/>
            <pc:sldMk cId="0" sldId="307"/>
            <ac:spMk id="13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48:36.866" v="343" actId="478"/>
          <ac:spMkLst>
            <pc:docMk/>
            <pc:sldMk cId="0" sldId="307"/>
            <ac:spMk id="14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48:38.430" v="344" actId="478"/>
          <ac:spMkLst>
            <pc:docMk/>
            <pc:sldMk cId="0" sldId="307"/>
            <ac:spMk id="15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48:40.307" v="346" actId="478"/>
          <ac:spMkLst>
            <pc:docMk/>
            <pc:sldMk cId="0" sldId="307"/>
            <ac:spMk id="16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48:39.334" v="345" actId="478"/>
          <ac:spMkLst>
            <pc:docMk/>
            <pc:sldMk cId="0" sldId="307"/>
            <ac:spMk id="17" creationId="{00000000-0000-0000-0000-000000000000}"/>
          </ac:spMkLst>
        </pc:spChg>
        <pc:spChg chg="del">
          <ac:chgData name="Juliana Hawkins" userId="7e5dec0b-aec1-4357-9a70-be7163f5cf0f" providerId="ADAL" clId="{19F5C6A3-D6A9-7A40-9F30-4AC7F66B54AC}" dt="2020-02-02T20:48:35.900" v="342" actId="478"/>
          <ac:spMkLst>
            <pc:docMk/>
            <pc:sldMk cId="0" sldId="307"/>
            <ac:spMk id="18" creationId="{00000000-0000-0000-0000-000000000000}"/>
          </ac:spMkLst>
        </pc:spChg>
        <pc:spChg chg="mod">
          <ac:chgData name="Juliana Hawkins" userId="7e5dec0b-aec1-4357-9a70-be7163f5cf0f" providerId="ADAL" clId="{19F5C6A3-D6A9-7A40-9F30-4AC7F66B54AC}" dt="2020-02-02T20:48:56.233" v="358" actId="1076"/>
          <ac:spMkLst>
            <pc:docMk/>
            <pc:sldMk cId="0" sldId="307"/>
            <ac:spMk id="19" creationId="{00000000-0000-0000-0000-000000000000}"/>
          </ac:spMkLst>
        </pc:spChg>
      </pc:sldChg>
      <pc:sldChg chg="del">
        <pc:chgData name="Juliana Hawkins" userId="7e5dec0b-aec1-4357-9a70-be7163f5cf0f" providerId="ADAL" clId="{19F5C6A3-D6A9-7A40-9F30-4AC7F66B54AC}" dt="2020-02-02T20:30:42.333" v="28" actId="2696"/>
        <pc:sldMkLst>
          <pc:docMk/>
          <pc:sldMk cId="0" sldId="308"/>
        </pc:sldMkLst>
      </pc:sldChg>
      <pc:sldChg chg="del">
        <pc:chgData name="Juliana Hawkins" userId="7e5dec0b-aec1-4357-9a70-be7163f5cf0f" providerId="ADAL" clId="{19F5C6A3-D6A9-7A40-9F30-4AC7F66B54AC}" dt="2020-02-02T20:30:43.362" v="29" actId="2696"/>
        <pc:sldMkLst>
          <pc:docMk/>
          <pc:sldMk cId="0" sldId="30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1BB6F-410F-3B4B-A0C5-185F03C289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E6D61A-95B9-8A4A-9634-357DE51E86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04B0C4-ED51-EA48-B172-CBB3BEA5B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18C89A-17E7-1B41-ABF7-EAC0BBC6D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70BFD6-6907-5842-A07F-ACF534BDA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233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4881D-AB55-2F44-ADBA-82D44666A1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9E4BC0-83E5-0041-AE9B-C78CF0829C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460227-F002-B447-816A-5C332499B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86812-EECE-1449-A305-03E23B13D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901028-0950-7940-BE6C-71904A57E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190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79A401-EC1F-964B-9D26-AE392D8560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0D0FB5-4256-2C4A-9B36-D6659A638E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1620C2-7B19-F844-9F2B-22E4751F3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1C6161-17DD-DA4C-A8A1-0CA96C9BB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23C239-6FB4-2946-86D1-652A16A72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0215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31" y="1449146"/>
            <a:ext cx="7526338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8831" y="5280847"/>
            <a:ext cx="7526338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3025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997" y="2222287"/>
            <a:ext cx="7524003" cy="363651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8305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0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2951396"/>
            <a:ext cx="7526337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4863" y="5281200"/>
            <a:ext cx="7526337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8460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996" y="2222287"/>
            <a:ext cx="367072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0" y="2222287"/>
            <a:ext cx="3670720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334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6" y="2174875"/>
            <a:ext cx="367072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9996" y="2751137"/>
            <a:ext cx="3687391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2174875"/>
            <a:ext cx="3670720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751137"/>
            <a:ext cx="3670720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2/18/21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831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2/18/21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2757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2/18/21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3199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804863" y="446086"/>
            <a:ext cx="2660650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46088"/>
            <a:ext cx="2660650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4" y="446087"/>
            <a:ext cx="4689475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2260737"/>
            <a:ext cx="2660650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93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C48B31-B908-344D-89D2-F51DEC0E8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253435-0F51-894C-A547-C9A0D8B0F6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B40447-4BC8-0048-93D4-23C487AB3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B7E12B-E22A-8C45-82E7-28384219E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727DF5-0030-AD47-B0DF-3E76D773E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0709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996" y="727521"/>
            <a:ext cx="350154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4573588" y="0"/>
            <a:ext cx="4570412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9996" y="2344684"/>
            <a:ext cx="350154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914357" y="6041361"/>
            <a:ext cx="732659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t>2/18/21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42797" y="6041361"/>
            <a:ext cx="247156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647017" y="5915887"/>
            <a:ext cx="796616" cy="490599"/>
          </a:xfrm>
        </p:spPr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789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800600"/>
            <a:ext cx="752633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9144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5367338"/>
            <a:ext cx="7526337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92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485107" y="1338479"/>
            <a:ext cx="4749312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573" y="1495525"/>
            <a:ext cx="442038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1226" y="4700702"/>
            <a:ext cx="4418727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5398884" y="1338479"/>
            <a:ext cx="3302316" cy="4075464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73325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855663" y="2286585"/>
            <a:ext cx="3671336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017816" y="2435956"/>
            <a:ext cx="328689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4616450" y="2286000"/>
            <a:ext cx="3671888" cy="2300288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2/18/21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87114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84738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5752238" y="446089"/>
            <a:ext cx="3391762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AutoShape 4"/>
          <p:cNvSpPr>
            <a:spLocks noChangeAspect="1" noChangeArrowheads="1" noTextEdit="1"/>
          </p:cNvSpPr>
          <p:nvPr/>
        </p:nvSpPr>
        <p:spPr bwMode="auto">
          <a:xfrm>
            <a:off x="5233988" y="0"/>
            <a:ext cx="3910012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37655" y="586171"/>
            <a:ext cx="1701800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4862" y="446089"/>
            <a:ext cx="4947376" cy="5414962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8307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775F5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59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0389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EAD98-A8C1-AF45-8628-084926A5F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65443E-58DE-B34E-8D50-477FE41108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8B06ED-706A-BC48-8764-5A9096536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EF206-247B-7C44-A59B-01575273C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BBC3F0-7B1C-FC41-B803-E245B69F8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934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4B069-9C07-BF4A-AE8F-44AA286371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D76E77-1D58-AF48-846B-4F575CF9BD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76A580-5E9C-0F4F-A0C5-D4DBBC4210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DC92D0-1008-9746-98A1-AF0FE5D92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2/18/21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030EC7-8AA0-414F-94E7-62CDB57FB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5FC6BB-1FA6-5342-9B56-C3BAFC5F4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209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48AC6-06D6-F540-A899-17A040BBD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7696B4-DCBF-9549-9EB2-5F74D594BF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7378E8-8AFB-4942-9F64-4E4FD9109E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B86533A-F4FF-A24E-AA20-1AA5BD1CC5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BF1A34-4EAF-3E41-A996-56ADF20622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27D3B2-C483-4148-8D98-DCFE31E83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2/18/21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A24B64-7E32-DD4B-910F-B234D2BDA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22F87B0-3863-4F46-B315-414B23285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780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FDAB5-B528-F24A-A0F4-43DD85084E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84D994-7FA0-9744-A470-FE098E827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2/18/21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76FE66-C830-C348-8D81-D01C9E729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A476C1-12FC-0A42-8049-DB2F59A01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611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2A5804B-6781-9542-8E3A-51C08A656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2/18/21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26D750E-FFB5-3A41-A690-7ED0E6E6A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3C7F64-4667-E445-93D9-A18CBCC53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061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7C495-03BC-1845-872C-4C752AB6A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87F928-0EE0-E940-AC05-9624536072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55F109-34F4-3144-B3D3-DE57062A91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66A8B1-1328-934B-A911-F13758873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2/18/21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DE0B42-2D13-8349-B81F-DAFB0A541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2B9D90-CD55-4B47-915E-34E0F97AA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735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7DCF6-F72C-AE42-A63C-D17C93B32B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FDF6448-8D5D-9748-B351-65CE3C59FF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D71431-EDE7-4742-B98F-2FD07B01E7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0C50B1-D6A6-9C4C-8965-474386461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2/18/21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B3112A-E78C-B84A-97E8-4AD3D43BE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11E7FC-6477-C54F-8184-C997315F6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163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93857E-13EF-4445-985F-C429B41AF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E9ACFB-04DC-054F-BE40-7924D49A53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23EFB4-0EC2-B243-A61F-08801842FB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2/18/21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DF58ED-B63D-7F43-9150-4093646EBF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D0D19A-EEDD-944A-AEEF-3790C4FA3E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097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9997" y="447188"/>
            <a:ext cx="7524003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7" y="2184400"/>
            <a:ext cx="7524003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2797" y="6041361"/>
            <a:ext cx="6289532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1422" y="6041361"/>
            <a:ext cx="993161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2/18/21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04584" y="5915887"/>
            <a:ext cx="796616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3883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2.png"/><Relationship Id="rId4" Type="http://schemas.openxmlformats.org/officeDocument/2006/relationships/image" Target="../media/image9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10">
            <a:extLst>
              <a:ext uri="{FF2B5EF4-FFF2-40B4-BE49-F238E27FC236}">
                <a16:creationId xmlns:a16="http://schemas.microsoft.com/office/drawing/2014/main" id="{2FE8DED1-24FF-4A79-873B-ECE3ABE730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12">
            <a:extLst>
              <a:ext uri="{FF2B5EF4-FFF2-40B4-BE49-F238E27FC236}">
                <a16:creationId xmlns:a16="http://schemas.microsoft.com/office/drawing/2014/main" id="{0AA6A048-501A-4387-906B-B8A8543E7B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819" y="643467"/>
            <a:ext cx="8188361" cy="5571066"/>
          </a:xfrm>
          <a:custGeom>
            <a:avLst/>
            <a:gdLst>
              <a:gd name="connsiteX0" fmla="*/ 195712 w 10917814"/>
              <a:gd name="connsiteY0" fmla="*/ 0 h 5571066"/>
              <a:gd name="connsiteX1" fmla="*/ 5062165 w 10917814"/>
              <a:gd name="connsiteY1" fmla="*/ 0 h 5571066"/>
              <a:gd name="connsiteX2" fmla="*/ 5419638 w 10917814"/>
              <a:gd name="connsiteY2" fmla="*/ 268105 h 5571066"/>
              <a:gd name="connsiteX3" fmla="*/ 5428105 w 10917814"/>
              <a:gd name="connsiteY3" fmla="*/ 271280 h 5571066"/>
              <a:gd name="connsiteX4" fmla="*/ 5440804 w 10917814"/>
              <a:gd name="connsiteY4" fmla="*/ 276043 h 5571066"/>
              <a:gd name="connsiteX5" fmla="*/ 5453505 w 10917814"/>
              <a:gd name="connsiteY5" fmla="*/ 280805 h 5571066"/>
              <a:gd name="connsiteX6" fmla="*/ 5464088 w 10917814"/>
              <a:gd name="connsiteY6" fmla="*/ 280805 h 5571066"/>
              <a:gd name="connsiteX7" fmla="*/ 5476788 w 10917814"/>
              <a:gd name="connsiteY7" fmla="*/ 280805 h 5571066"/>
              <a:gd name="connsiteX8" fmla="*/ 5487371 w 10917814"/>
              <a:gd name="connsiteY8" fmla="*/ 276043 h 5571066"/>
              <a:gd name="connsiteX9" fmla="*/ 5500071 w 10917814"/>
              <a:gd name="connsiteY9" fmla="*/ 271280 h 5571066"/>
              <a:gd name="connsiteX10" fmla="*/ 5508538 w 10917814"/>
              <a:gd name="connsiteY10" fmla="*/ 268105 h 5571066"/>
              <a:gd name="connsiteX11" fmla="*/ 5866011 w 10917814"/>
              <a:gd name="connsiteY11" fmla="*/ 0 h 5571066"/>
              <a:gd name="connsiteX12" fmla="*/ 10722102 w 10917814"/>
              <a:gd name="connsiteY12" fmla="*/ 0 h 5571066"/>
              <a:gd name="connsiteX13" fmla="*/ 10917814 w 10917814"/>
              <a:gd name="connsiteY13" fmla="*/ 195712 h 5571066"/>
              <a:gd name="connsiteX14" fmla="*/ 10917814 w 10917814"/>
              <a:gd name="connsiteY14" fmla="*/ 5375354 h 5571066"/>
              <a:gd name="connsiteX15" fmla="*/ 10722102 w 10917814"/>
              <a:gd name="connsiteY15" fmla="*/ 5571066 h 5571066"/>
              <a:gd name="connsiteX16" fmla="*/ 195712 w 10917814"/>
              <a:gd name="connsiteY16" fmla="*/ 5571066 h 5571066"/>
              <a:gd name="connsiteX17" fmla="*/ 0 w 10917814"/>
              <a:gd name="connsiteY17" fmla="*/ 5375354 h 5571066"/>
              <a:gd name="connsiteX18" fmla="*/ 0 w 10917814"/>
              <a:gd name="connsiteY18" fmla="*/ 195712 h 5571066"/>
              <a:gd name="connsiteX19" fmla="*/ 195712 w 10917814"/>
              <a:gd name="connsiteY19" fmla="*/ 0 h 5571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0917814" h="5571066">
                <a:moveTo>
                  <a:pt x="195712" y="0"/>
                </a:moveTo>
                <a:lnTo>
                  <a:pt x="5062165" y="0"/>
                </a:lnTo>
                <a:lnTo>
                  <a:pt x="5419638" y="268105"/>
                </a:lnTo>
                <a:lnTo>
                  <a:pt x="5428105" y="271280"/>
                </a:lnTo>
                <a:lnTo>
                  <a:pt x="5440804" y="276043"/>
                </a:lnTo>
                <a:lnTo>
                  <a:pt x="5453505" y="280805"/>
                </a:lnTo>
                <a:lnTo>
                  <a:pt x="5464088" y="280805"/>
                </a:lnTo>
                <a:lnTo>
                  <a:pt x="5476788" y="280805"/>
                </a:lnTo>
                <a:lnTo>
                  <a:pt x="5487371" y="276043"/>
                </a:lnTo>
                <a:lnTo>
                  <a:pt x="5500071" y="271280"/>
                </a:lnTo>
                <a:lnTo>
                  <a:pt x="5508538" y="268105"/>
                </a:lnTo>
                <a:lnTo>
                  <a:pt x="5866011" y="0"/>
                </a:lnTo>
                <a:lnTo>
                  <a:pt x="10722102" y="0"/>
                </a:lnTo>
                <a:cubicBezTo>
                  <a:pt x="10830191" y="0"/>
                  <a:pt x="10917814" y="87623"/>
                  <a:pt x="10917814" y="195712"/>
                </a:cubicBezTo>
                <a:lnTo>
                  <a:pt x="10917814" y="5375354"/>
                </a:lnTo>
                <a:cubicBezTo>
                  <a:pt x="10917814" y="5483443"/>
                  <a:pt x="10830191" y="5571066"/>
                  <a:pt x="10722102" y="5571066"/>
                </a:cubicBezTo>
                <a:lnTo>
                  <a:pt x="195712" y="5571066"/>
                </a:lnTo>
                <a:cubicBezTo>
                  <a:pt x="87623" y="5571066"/>
                  <a:pt x="0" y="5483443"/>
                  <a:pt x="0" y="5375354"/>
                </a:cubicBezTo>
                <a:lnTo>
                  <a:pt x="0" y="195712"/>
                </a:lnTo>
                <a:cubicBezTo>
                  <a:pt x="0" y="87623"/>
                  <a:pt x="87623" y="0"/>
                  <a:pt x="195712" y="0"/>
                </a:cubicBezTo>
                <a:close/>
              </a:path>
            </a:pathLst>
          </a:custGeom>
          <a:noFill/>
          <a:ln w="19050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object 4"/>
          <p:cNvSpPr txBox="1"/>
          <p:nvPr/>
        </p:nvSpPr>
        <p:spPr>
          <a:xfrm>
            <a:off x="960419" y="1286935"/>
            <a:ext cx="7228615" cy="2668377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/>
          <a:p>
            <a:pPr marL="651510"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200" b="1" spc="310">
                <a:latin typeface="+mj-lt"/>
                <a:ea typeface="+mj-ea"/>
                <a:cs typeface="+mj-cs"/>
              </a:rPr>
              <a:t>C</a:t>
            </a:r>
            <a:r>
              <a:rPr lang="en-US" sz="4200" b="1" spc="-385">
                <a:latin typeface="+mj-lt"/>
                <a:ea typeface="+mj-ea"/>
                <a:cs typeface="+mj-cs"/>
              </a:rPr>
              <a:t>h</a:t>
            </a:r>
            <a:r>
              <a:rPr lang="en-US" sz="4200" b="1" spc="315">
                <a:latin typeface="+mj-lt"/>
                <a:ea typeface="+mj-ea"/>
                <a:cs typeface="+mj-cs"/>
              </a:rPr>
              <a:t>a</a:t>
            </a:r>
            <a:r>
              <a:rPr lang="en-US" sz="4200" b="1" spc="114">
                <a:latin typeface="+mj-lt"/>
                <a:ea typeface="+mj-ea"/>
                <a:cs typeface="+mj-cs"/>
              </a:rPr>
              <a:t>p</a:t>
            </a:r>
            <a:r>
              <a:rPr lang="en-US" sz="4200" b="1" spc="-285">
                <a:latin typeface="+mj-lt"/>
                <a:ea typeface="+mj-ea"/>
                <a:cs typeface="+mj-cs"/>
              </a:rPr>
              <a:t>t</a:t>
            </a:r>
            <a:r>
              <a:rPr lang="en-US" sz="4200" b="1" spc="5">
                <a:latin typeface="+mj-lt"/>
                <a:ea typeface="+mj-ea"/>
                <a:cs typeface="+mj-cs"/>
              </a:rPr>
              <a:t>e</a:t>
            </a:r>
            <a:r>
              <a:rPr lang="en-US" sz="4200" b="1" spc="-65">
                <a:latin typeface="+mj-lt"/>
                <a:ea typeface="+mj-ea"/>
                <a:cs typeface="+mj-cs"/>
              </a:rPr>
              <a:t>r</a:t>
            </a:r>
            <a:r>
              <a:rPr lang="en-US" sz="4200" b="1" spc="185">
                <a:latin typeface="+mj-lt"/>
                <a:ea typeface="+mj-ea"/>
                <a:cs typeface="+mj-cs"/>
              </a:rPr>
              <a:t> </a:t>
            </a:r>
            <a:r>
              <a:rPr lang="en-US" sz="4200" b="1" spc="480">
                <a:latin typeface="+mj-lt"/>
                <a:ea typeface="+mj-ea"/>
                <a:cs typeface="+mj-cs"/>
              </a:rPr>
              <a:t>3</a:t>
            </a:r>
            <a:endParaRPr lang="en-US" sz="4200" b="1">
              <a:latin typeface="+mj-lt"/>
              <a:ea typeface="+mj-ea"/>
              <a:cs typeface="+mj-cs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200" b="1">
              <a:latin typeface="+mj-lt"/>
              <a:ea typeface="+mj-ea"/>
              <a:cs typeface="+mj-cs"/>
            </a:endParaRPr>
          </a:p>
          <a:p>
            <a:pPr marL="12700"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200" b="1" spc="180">
                <a:latin typeface="+mj-lt"/>
                <a:ea typeface="+mj-ea"/>
                <a:cs typeface="+mj-cs"/>
              </a:rPr>
              <a:t>S</a:t>
            </a:r>
            <a:r>
              <a:rPr lang="en-US" sz="4200" b="1" spc="5">
                <a:latin typeface="+mj-lt"/>
                <a:ea typeface="+mj-ea"/>
                <a:cs typeface="+mj-cs"/>
              </a:rPr>
              <a:t>e</a:t>
            </a:r>
            <a:r>
              <a:rPr lang="en-US" sz="4200" b="1" spc="110">
                <a:latin typeface="+mj-lt"/>
                <a:ea typeface="+mj-ea"/>
                <a:cs typeface="+mj-cs"/>
              </a:rPr>
              <a:t>r</a:t>
            </a:r>
            <a:r>
              <a:rPr lang="en-US" sz="4200" b="1" spc="-65">
                <a:latin typeface="+mj-lt"/>
                <a:ea typeface="+mj-ea"/>
                <a:cs typeface="+mj-cs"/>
              </a:rPr>
              <a:t>v</a:t>
            </a:r>
            <a:r>
              <a:rPr lang="en-US" sz="4200" b="1" spc="-45">
                <a:latin typeface="+mj-lt"/>
                <a:ea typeface="+mj-ea"/>
                <a:cs typeface="+mj-cs"/>
              </a:rPr>
              <a:t>i</a:t>
            </a:r>
            <a:r>
              <a:rPr lang="en-US" sz="4200" b="1" spc="-170">
                <a:latin typeface="+mj-lt"/>
                <a:ea typeface="+mj-ea"/>
                <a:cs typeface="+mj-cs"/>
              </a:rPr>
              <a:t>c</a:t>
            </a:r>
            <a:r>
              <a:rPr lang="en-US" sz="4200" b="1" spc="90">
                <a:latin typeface="+mj-lt"/>
                <a:ea typeface="+mj-ea"/>
                <a:cs typeface="+mj-cs"/>
              </a:rPr>
              <a:t>e</a:t>
            </a:r>
            <a:r>
              <a:rPr lang="en-US" sz="4200" b="1" spc="95">
                <a:latin typeface="+mj-lt"/>
                <a:ea typeface="+mj-ea"/>
                <a:cs typeface="+mj-cs"/>
              </a:rPr>
              <a:t> </a:t>
            </a:r>
            <a:r>
              <a:rPr lang="en-US" sz="4200" b="1" spc="110">
                <a:latin typeface="+mj-lt"/>
                <a:ea typeface="+mj-ea"/>
                <a:cs typeface="+mj-cs"/>
              </a:rPr>
              <a:t>A</a:t>
            </a:r>
            <a:r>
              <a:rPr lang="en-US" sz="4200" b="1" spc="-75">
                <a:latin typeface="+mj-lt"/>
                <a:ea typeface="+mj-ea"/>
                <a:cs typeface="+mj-cs"/>
              </a:rPr>
              <a:t>r</a:t>
            </a:r>
            <a:r>
              <a:rPr lang="en-US" sz="4200" b="1" spc="5">
                <a:latin typeface="+mj-lt"/>
                <a:ea typeface="+mj-ea"/>
                <a:cs typeface="+mj-cs"/>
              </a:rPr>
              <a:t>e</a:t>
            </a:r>
            <a:r>
              <a:rPr lang="en-US" sz="4200" b="1" spc="430">
                <a:latin typeface="+mj-lt"/>
                <a:ea typeface="+mj-ea"/>
                <a:cs typeface="+mj-cs"/>
              </a:rPr>
              <a:t>a</a:t>
            </a:r>
            <a:r>
              <a:rPr lang="en-US" sz="4200" b="1" spc="95">
                <a:latin typeface="+mj-lt"/>
                <a:ea typeface="+mj-ea"/>
                <a:cs typeface="+mj-cs"/>
              </a:rPr>
              <a:t> </a:t>
            </a:r>
            <a:r>
              <a:rPr lang="en-US" sz="4200" b="1" spc="310">
                <a:latin typeface="+mj-lt"/>
                <a:ea typeface="+mj-ea"/>
                <a:cs typeface="+mj-cs"/>
              </a:rPr>
              <a:t>C</a:t>
            </a:r>
            <a:r>
              <a:rPr lang="en-US" sz="4200" b="1" spc="-120">
                <a:latin typeface="+mj-lt"/>
                <a:ea typeface="+mj-ea"/>
                <a:cs typeface="+mj-cs"/>
              </a:rPr>
              <a:t>o</a:t>
            </a:r>
            <a:r>
              <a:rPr lang="en-US" sz="4200" b="1" spc="-580">
                <a:latin typeface="+mj-lt"/>
                <a:ea typeface="+mj-ea"/>
                <a:cs typeface="+mj-cs"/>
              </a:rPr>
              <a:t>m</a:t>
            </a:r>
            <a:r>
              <a:rPr lang="en-US" sz="4200" b="1" spc="114">
                <a:latin typeface="+mj-lt"/>
                <a:ea typeface="+mj-ea"/>
                <a:cs typeface="+mj-cs"/>
              </a:rPr>
              <a:t>p</a:t>
            </a:r>
            <a:r>
              <a:rPr lang="en-US" sz="4200" b="1" spc="5">
                <a:latin typeface="+mj-lt"/>
                <a:ea typeface="+mj-ea"/>
                <a:cs typeface="+mj-cs"/>
              </a:rPr>
              <a:t>e</a:t>
            </a:r>
            <a:r>
              <a:rPr lang="en-US" sz="4200" b="1" spc="-285">
                <a:latin typeface="+mj-lt"/>
                <a:ea typeface="+mj-ea"/>
                <a:cs typeface="+mj-cs"/>
              </a:rPr>
              <a:t>t</a:t>
            </a:r>
            <a:r>
              <a:rPr lang="en-US" sz="4200" b="1" spc="-45">
                <a:latin typeface="+mj-lt"/>
                <a:ea typeface="+mj-ea"/>
                <a:cs typeface="+mj-cs"/>
              </a:rPr>
              <a:t>i</a:t>
            </a:r>
            <a:r>
              <a:rPr lang="en-US" sz="4200" b="1" spc="-285">
                <a:latin typeface="+mj-lt"/>
                <a:ea typeface="+mj-ea"/>
                <a:cs typeface="+mj-cs"/>
              </a:rPr>
              <a:t>t</a:t>
            </a:r>
            <a:r>
              <a:rPr lang="en-US" sz="4200" b="1" spc="-120">
                <a:latin typeface="+mj-lt"/>
                <a:ea typeface="+mj-ea"/>
                <a:cs typeface="+mj-cs"/>
              </a:rPr>
              <a:t>o</a:t>
            </a:r>
            <a:r>
              <a:rPr lang="en-US" sz="4200" b="1" spc="-65">
                <a:latin typeface="+mj-lt"/>
                <a:ea typeface="+mj-ea"/>
                <a:cs typeface="+mj-cs"/>
              </a:rPr>
              <a:t>r</a:t>
            </a:r>
            <a:r>
              <a:rPr lang="en-US" sz="4200" b="1" spc="185">
                <a:latin typeface="+mj-lt"/>
                <a:ea typeface="+mj-ea"/>
                <a:cs typeface="+mj-cs"/>
              </a:rPr>
              <a:t> </a:t>
            </a:r>
            <a:r>
              <a:rPr lang="en-US" sz="4200" b="1" spc="110">
                <a:latin typeface="+mj-lt"/>
                <a:ea typeface="+mj-ea"/>
                <a:cs typeface="+mj-cs"/>
              </a:rPr>
              <a:t>A</a:t>
            </a:r>
            <a:r>
              <a:rPr lang="en-US" sz="4200" b="1" spc="-385">
                <a:latin typeface="+mj-lt"/>
                <a:ea typeface="+mj-ea"/>
                <a:cs typeface="+mj-cs"/>
              </a:rPr>
              <a:t>n</a:t>
            </a:r>
            <a:r>
              <a:rPr lang="en-US" sz="4200" b="1" spc="315">
                <a:latin typeface="+mj-lt"/>
                <a:ea typeface="+mj-ea"/>
                <a:cs typeface="+mj-cs"/>
              </a:rPr>
              <a:t>a</a:t>
            </a:r>
            <a:r>
              <a:rPr lang="en-US" sz="4200" b="1" spc="-50">
                <a:latin typeface="+mj-lt"/>
                <a:ea typeface="+mj-ea"/>
                <a:cs typeface="+mj-cs"/>
              </a:rPr>
              <a:t>l</a:t>
            </a:r>
            <a:r>
              <a:rPr lang="en-US" sz="4200" b="1" spc="204">
                <a:latin typeface="+mj-lt"/>
                <a:ea typeface="+mj-ea"/>
                <a:cs typeface="+mj-cs"/>
              </a:rPr>
              <a:t>y</a:t>
            </a:r>
            <a:r>
              <a:rPr lang="en-US" sz="4200" b="1" spc="-260">
                <a:latin typeface="+mj-lt"/>
                <a:ea typeface="+mj-ea"/>
                <a:cs typeface="+mj-cs"/>
              </a:rPr>
              <a:t>s</a:t>
            </a:r>
            <a:r>
              <a:rPr lang="en-US" sz="4200" b="1" spc="-45">
                <a:latin typeface="+mj-lt"/>
                <a:ea typeface="+mj-ea"/>
                <a:cs typeface="+mj-cs"/>
              </a:rPr>
              <a:t>i</a:t>
            </a:r>
            <a:r>
              <a:rPr lang="en-US" sz="4200" b="1" spc="35">
                <a:latin typeface="+mj-lt"/>
                <a:ea typeface="+mj-ea"/>
                <a:cs typeface="+mj-cs"/>
              </a:rPr>
              <a:t>s</a:t>
            </a:r>
            <a:endParaRPr lang="en-US" sz="4200" b="1">
              <a:latin typeface="+mj-lt"/>
              <a:ea typeface="+mj-ea"/>
              <a:cs typeface="+mj-cs"/>
            </a:endParaRP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B4188D38-4418-CC46-A46E-D2944A1406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0419" y="4116179"/>
            <a:ext cx="7228615" cy="1599642"/>
          </a:xfrm>
          <a:effectLst/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en-US"/>
              <a:t>HCA </a:t>
            </a:r>
            <a:r>
              <a:rPr lang="en-US" dirty="0"/>
              <a:t>442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13357" y="584228"/>
            <a:ext cx="5339714" cy="6155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  <a:tabLst>
                <a:tab pos="2581275" algn="l"/>
              </a:tabLst>
            </a:pPr>
            <a:r>
              <a:rPr spc="-150" dirty="0"/>
              <a:t>I</a:t>
            </a:r>
            <a:r>
              <a:rPr spc="-385" dirty="0"/>
              <a:t>n</a:t>
            </a:r>
            <a:r>
              <a:rPr spc="-285" dirty="0"/>
              <a:t>t</a:t>
            </a:r>
            <a:r>
              <a:rPr spc="5" dirty="0"/>
              <a:t>e</a:t>
            </a:r>
            <a:r>
              <a:rPr spc="-385" dirty="0"/>
              <a:t>n</a:t>
            </a:r>
            <a:r>
              <a:rPr spc="-260" dirty="0"/>
              <a:t>s</a:t>
            </a:r>
            <a:r>
              <a:rPr spc="-45" dirty="0"/>
              <a:t>i</a:t>
            </a:r>
            <a:r>
              <a:rPr spc="-285" dirty="0"/>
              <a:t>t</a:t>
            </a:r>
            <a:r>
              <a:rPr spc="200" dirty="0"/>
              <a:t>y</a:t>
            </a:r>
            <a:r>
              <a:rPr spc="195" dirty="0"/>
              <a:t> </a:t>
            </a:r>
            <a:r>
              <a:rPr spc="-120" dirty="0"/>
              <a:t>o</a:t>
            </a:r>
            <a:r>
              <a:rPr spc="-140" dirty="0"/>
              <a:t>f</a:t>
            </a:r>
            <a:r>
              <a:rPr lang="en-US" spc="-140" dirty="0"/>
              <a:t> </a:t>
            </a:r>
            <a:r>
              <a:rPr spc="-190" dirty="0"/>
              <a:t>R</a:t>
            </a:r>
            <a:r>
              <a:rPr spc="-45" dirty="0"/>
              <a:t>i</a:t>
            </a:r>
            <a:r>
              <a:rPr spc="-140" dirty="0"/>
              <a:t>v</a:t>
            </a:r>
            <a:r>
              <a:rPr spc="315" dirty="0"/>
              <a:t>a</a:t>
            </a:r>
            <a:r>
              <a:rPr spc="-50" dirty="0"/>
              <a:t>l</a:t>
            </a:r>
            <a:r>
              <a:rPr spc="-90" dirty="0"/>
              <a:t>r</a:t>
            </a:r>
            <a:r>
              <a:rPr spc="200" dirty="0"/>
              <a:t>y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1219200" y="2117062"/>
            <a:ext cx="7334250" cy="41567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1509395">
              <a:lnSpc>
                <a:spcPts val="5020"/>
              </a:lnSpc>
            </a:pPr>
            <a:r>
              <a:rPr sz="2400" spc="45" dirty="0">
                <a:latin typeface="Calibri"/>
                <a:cs typeface="Calibri"/>
              </a:rPr>
              <a:t>N</a:t>
            </a:r>
            <a:r>
              <a:rPr sz="2400" spc="-215" dirty="0">
                <a:latin typeface="Calibri"/>
                <a:cs typeface="Calibri"/>
              </a:rPr>
              <a:t>u</a:t>
            </a:r>
            <a:r>
              <a:rPr sz="2400" spc="-320" dirty="0">
                <a:latin typeface="Calibri"/>
                <a:cs typeface="Calibri"/>
              </a:rPr>
              <a:t>m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spc="-90" dirty="0">
                <a:latin typeface="Calibri"/>
                <a:cs typeface="Calibri"/>
              </a:rPr>
              <a:t>r</a:t>
            </a:r>
            <a:r>
              <a:rPr sz="2400" spc="-70" dirty="0">
                <a:latin typeface="Calibri"/>
                <a:cs typeface="Calibri"/>
              </a:rPr>
              <a:t>o</a:t>
            </a:r>
            <a:r>
              <a:rPr sz="2400" spc="-215" dirty="0">
                <a:latin typeface="Calibri"/>
                <a:cs typeface="Calibri"/>
              </a:rPr>
              <a:t>u</a:t>
            </a:r>
            <a:r>
              <a:rPr sz="2400" spc="15" dirty="0">
                <a:latin typeface="Calibri"/>
                <a:cs typeface="Calibri"/>
              </a:rPr>
              <a:t>s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spc="-70" dirty="0">
                <a:latin typeface="Calibri"/>
                <a:cs typeface="Calibri"/>
              </a:rPr>
              <a:t>o</a:t>
            </a:r>
            <a:r>
              <a:rPr sz="2400" spc="-35" dirty="0">
                <a:latin typeface="Calibri"/>
                <a:cs typeface="Calibri"/>
              </a:rPr>
              <a:t>r</a:t>
            </a:r>
            <a:r>
              <a:rPr sz="2400" spc="114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spc="60" dirty="0">
                <a:latin typeface="Calibri"/>
                <a:cs typeface="Calibri"/>
              </a:rPr>
              <a:t>q</a:t>
            </a:r>
            <a:r>
              <a:rPr sz="2400" spc="-215" dirty="0">
                <a:latin typeface="Calibri"/>
                <a:cs typeface="Calibri"/>
              </a:rPr>
              <a:t>u</a:t>
            </a:r>
            <a:r>
              <a:rPr sz="2400" spc="175" dirty="0">
                <a:latin typeface="Calibri"/>
                <a:cs typeface="Calibri"/>
              </a:rPr>
              <a:t>a</a:t>
            </a:r>
            <a:r>
              <a:rPr sz="2400" spc="-25" dirty="0">
                <a:latin typeface="Calibri"/>
                <a:cs typeface="Calibri"/>
              </a:rPr>
              <a:t>ll</a:t>
            </a:r>
            <a:r>
              <a:rPr sz="2400" spc="105" dirty="0">
                <a:latin typeface="Calibri"/>
                <a:cs typeface="Calibri"/>
              </a:rPr>
              <a:t>y</a:t>
            </a:r>
            <a:r>
              <a:rPr sz="2400" spc="120" dirty="0">
                <a:latin typeface="Calibri"/>
                <a:cs typeface="Calibri"/>
              </a:rPr>
              <a:t> </a:t>
            </a:r>
            <a:r>
              <a:rPr sz="2400" spc="60" dirty="0">
                <a:latin typeface="Calibri"/>
                <a:cs typeface="Calibri"/>
              </a:rPr>
              <a:t>b</a:t>
            </a:r>
            <a:r>
              <a:rPr sz="2400" spc="165" dirty="0">
                <a:latin typeface="Calibri"/>
                <a:cs typeface="Calibri"/>
              </a:rPr>
              <a:t>a</a:t>
            </a:r>
            <a:r>
              <a:rPr sz="2400" spc="-25" dirty="0">
                <a:latin typeface="Calibri"/>
                <a:cs typeface="Calibri"/>
              </a:rPr>
              <a:t>l</a:t>
            </a:r>
            <a:r>
              <a:rPr sz="2400" spc="175" dirty="0">
                <a:latin typeface="Calibri"/>
                <a:cs typeface="Calibri"/>
              </a:rPr>
              <a:t>a</a:t>
            </a:r>
            <a:r>
              <a:rPr sz="2400" spc="-215" dirty="0">
                <a:latin typeface="Calibri"/>
                <a:cs typeface="Calibri"/>
              </a:rPr>
              <a:t>n</a:t>
            </a:r>
            <a:r>
              <a:rPr sz="2400" spc="-95" dirty="0">
                <a:latin typeface="Calibri"/>
                <a:cs typeface="Calibri"/>
              </a:rPr>
              <a:t>c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spc="120" dirty="0">
                <a:latin typeface="Calibri"/>
                <a:cs typeface="Calibri"/>
              </a:rPr>
              <a:t>d</a:t>
            </a:r>
            <a:r>
              <a:rPr sz="2400" spc="75" dirty="0">
                <a:latin typeface="Calibri"/>
                <a:cs typeface="Calibri"/>
              </a:rPr>
              <a:t> </a:t>
            </a:r>
            <a:r>
              <a:rPr sz="2400" spc="-95" dirty="0">
                <a:latin typeface="Calibri"/>
                <a:cs typeface="Calibri"/>
              </a:rPr>
              <a:t>c</a:t>
            </a:r>
            <a:r>
              <a:rPr sz="2400" spc="-70" dirty="0">
                <a:latin typeface="Calibri"/>
                <a:cs typeface="Calibri"/>
              </a:rPr>
              <a:t>o</a:t>
            </a:r>
            <a:r>
              <a:rPr sz="2400" spc="-320" dirty="0">
                <a:latin typeface="Calibri"/>
                <a:cs typeface="Calibri"/>
              </a:rPr>
              <a:t>m</a:t>
            </a:r>
            <a:r>
              <a:rPr sz="2400" spc="50" dirty="0">
                <a:latin typeface="Calibri"/>
                <a:cs typeface="Calibri"/>
              </a:rPr>
              <a:t>p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spc="-160" dirty="0">
                <a:latin typeface="Calibri"/>
                <a:cs typeface="Calibri"/>
              </a:rPr>
              <a:t>t</a:t>
            </a:r>
            <a:r>
              <a:rPr sz="2400" spc="-30" dirty="0">
                <a:latin typeface="Calibri"/>
                <a:cs typeface="Calibri"/>
              </a:rPr>
              <a:t>i</a:t>
            </a:r>
            <a:r>
              <a:rPr sz="2400" spc="-160" dirty="0">
                <a:latin typeface="Calibri"/>
                <a:cs typeface="Calibri"/>
              </a:rPr>
              <a:t>t</a:t>
            </a:r>
            <a:r>
              <a:rPr sz="2400" spc="-70" dirty="0">
                <a:latin typeface="Calibri"/>
                <a:cs typeface="Calibri"/>
              </a:rPr>
              <a:t>o</a:t>
            </a:r>
            <a:r>
              <a:rPr sz="2400" spc="-40" dirty="0">
                <a:latin typeface="Calibri"/>
                <a:cs typeface="Calibri"/>
              </a:rPr>
              <a:t>r</a:t>
            </a:r>
            <a:r>
              <a:rPr sz="2400" spc="-140" dirty="0">
                <a:latin typeface="Calibri"/>
                <a:cs typeface="Calibri"/>
              </a:rPr>
              <a:t>s</a:t>
            </a:r>
            <a:r>
              <a:rPr sz="2400" spc="60" dirty="0">
                <a:latin typeface="Calibri"/>
                <a:cs typeface="Calibri"/>
              </a:rPr>
              <a:t>?</a:t>
            </a:r>
            <a:r>
              <a:rPr sz="2400" spc="25" dirty="0">
                <a:latin typeface="Calibri"/>
                <a:cs typeface="Calibri"/>
              </a:rPr>
              <a:t> </a:t>
            </a:r>
            <a:r>
              <a:rPr sz="2400" spc="95" dirty="0">
                <a:latin typeface="Calibri"/>
                <a:cs typeface="Calibri"/>
              </a:rPr>
              <a:t>S</a:t>
            </a:r>
            <a:r>
              <a:rPr sz="2400" spc="-25" dirty="0">
                <a:latin typeface="Calibri"/>
                <a:cs typeface="Calibri"/>
              </a:rPr>
              <a:t>l</a:t>
            </a:r>
            <a:r>
              <a:rPr sz="2400" spc="-140" dirty="0">
                <a:latin typeface="Calibri"/>
                <a:cs typeface="Calibri"/>
              </a:rPr>
              <a:t>o</a:t>
            </a:r>
            <a:r>
              <a:rPr sz="2400" spc="105" dirty="0">
                <a:latin typeface="Calibri"/>
                <a:cs typeface="Calibri"/>
              </a:rPr>
              <a:t>w</a:t>
            </a:r>
            <a:r>
              <a:rPr sz="2400" spc="-105" dirty="0">
                <a:latin typeface="Calibri"/>
                <a:cs typeface="Calibri"/>
              </a:rPr>
              <a:t> </a:t>
            </a:r>
            <a:r>
              <a:rPr sz="2400" spc="-320" dirty="0">
                <a:latin typeface="Calibri"/>
                <a:cs typeface="Calibri"/>
              </a:rPr>
              <a:t>m</a:t>
            </a:r>
            <a:r>
              <a:rPr sz="2400" spc="175" dirty="0">
                <a:latin typeface="Calibri"/>
                <a:cs typeface="Calibri"/>
              </a:rPr>
              <a:t>a</a:t>
            </a:r>
            <a:r>
              <a:rPr sz="2400" spc="0" dirty="0">
                <a:latin typeface="Calibri"/>
                <a:cs typeface="Calibri"/>
              </a:rPr>
              <a:t>r</a:t>
            </a:r>
            <a:r>
              <a:rPr sz="2400" spc="-85" dirty="0">
                <a:latin typeface="Calibri"/>
                <a:cs typeface="Calibri"/>
              </a:rPr>
              <a:t>k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spc="-229" dirty="0">
                <a:latin typeface="Calibri"/>
                <a:cs typeface="Calibri"/>
              </a:rPr>
              <a:t>t</a:t>
            </a:r>
            <a:r>
              <a:rPr sz="2400" spc="190" dirty="0">
                <a:latin typeface="Calibri"/>
                <a:cs typeface="Calibri"/>
              </a:rPr>
              <a:t> </a:t>
            </a:r>
            <a:r>
              <a:rPr sz="2400" spc="180" dirty="0">
                <a:latin typeface="Calibri"/>
                <a:cs typeface="Calibri"/>
              </a:rPr>
              <a:t>g</a:t>
            </a:r>
            <a:r>
              <a:rPr sz="2400" spc="-85" dirty="0">
                <a:latin typeface="Calibri"/>
                <a:cs typeface="Calibri"/>
              </a:rPr>
              <a:t>r</a:t>
            </a:r>
            <a:r>
              <a:rPr sz="2400" spc="-145" dirty="0">
                <a:latin typeface="Calibri"/>
                <a:cs typeface="Calibri"/>
              </a:rPr>
              <a:t>o</a:t>
            </a:r>
            <a:r>
              <a:rPr sz="2400" spc="-120" dirty="0">
                <a:latin typeface="Calibri"/>
                <a:cs typeface="Calibri"/>
              </a:rPr>
              <a:t>w</a:t>
            </a:r>
            <a:r>
              <a:rPr sz="2400" spc="-160" dirty="0">
                <a:latin typeface="Calibri"/>
                <a:cs typeface="Calibri"/>
              </a:rPr>
              <a:t>t</a:t>
            </a:r>
            <a:r>
              <a:rPr sz="2400" spc="5" dirty="0">
                <a:latin typeface="Calibri"/>
                <a:cs typeface="Calibri"/>
              </a:rPr>
              <a:t>h</a:t>
            </a:r>
            <a:r>
              <a:rPr sz="2400" spc="-100" dirty="0">
                <a:latin typeface="Calibri"/>
                <a:cs typeface="Calibri"/>
              </a:rPr>
              <a:t> </a:t>
            </a:r>
            <a:r>
              <a:rPr sz="2400" spc="15" dirty="0">
                <a:latin typeface="Calibri"/>
                <a:cs typeface="Calibri"/>
              </a:rPr>
              <a:t>f</a:t>
            </a:r>
            <a:r>
              <a:rPr sz="2400" spc="-70" dirty="0">
                <a:latin typeface="Calibri"/>
                <a:cs typeface="Calibri"/>
              </a:rPr>
              <a:t>o</a:t>
            </a:r>
            <a:r>
              <a:rPr sz="2400" spc="-35" dirty="0">
                <a:latin typeface="Calibri"/>
                <a:cs typeface="Calibri"/>
              </a:rPr>
              <a:t>r</a:t>
            </a:r>
            <a:r>
              <a:rPr sz="2400" spc="114" dirty="0">
                <a:latin typeface="Calibri"/>
                <a:cs typeface="Calibri"/>
              </a:rPr>
              <a:t> </a:t>
            </a:r>
            <a:r>
              <a:rPr sz="2400" spc="-160" dirty="0">
                <a:latin typeface="Calibri"/>
                <a:cs typeface="Calibri"/>
              </a:rPr>
              <a:t>t</a:t>
            </a:r>
            <a:r>
              <a:rPr sz="2400" spc="-215" dirty="0">
                <a:latin typeface="Calibri"/>
                <a:cs typeface="Calibri"/>
              </a:rPr>
              <a:t>h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spc="-140" dirty="0">
                <a:latin typeface="Calibri"/>
                <a:cs typeface="Calibri"/>
              </a:rPr>
              <a:t>s</a:t>
            </a:r>
            <a:r>
              <a:rPr sz="2400" spc="50" dirty="0">
                <a:latin typeface="Calibri"/>
                <a:cs typeface="Calibri"/>
              </a:rPr>
              <a:t>e</a:t>
            </a:r>
            <a:r>
              <a:rPr sz="2400" spc="60" dirty="0">
                <a:latin typeface="Calibri"/>
                <a:cs typeface="Calibri"/>
              </a:rPr>
              <a:t> </a:t>
            </a:r>
            <a:r>
              <a:rPr sz="2400" spc="-160" dirty="0">
                <a:latin typeface="Calibri"/>
                <a:cs typeface="Calibri"/>
              </a:rPr>
              <a:t>t</a:t>
            </a:r>
            <a:r>
              <a:rPr sz="2400" spc="105" dirty="0">
                <a:latin typeface="Calibri"/>
                <a:cs typeface="Calibri"/>
              </a:rPr>
              <a:t>y</a:t>
            </a:r>
            <a:r>
              <a:rPr sz="2400" spc="50" dirty="0">
                <a:latin typeface="Calibri"/>
                <a:cs typeface="Calibri"/>
              </a:rPr>
              <a:t>p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spc="15" dirty="0">
                <a:latin typeface="Calibri"/>
                <a:cs typeface="Calibri"/>
              </a:rPr>
              <a:t>s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70" dirty="0">
                <a:latin typeface="Calibri"/>
                <a:cs typeface="Calibri"/>
              </a:rPr>
              <a:t>o</a:t>
            </a:r>
            <a:r>
              <a:rPr sz="2400" spc="-75" dirty="0">
                <a:latin typeface="Calibri"/>
                <a:cs typeface="Calibri"/>
              </a:rPr>
              <a:t>f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210" dirty="0">
                <a:latin typeface="Calibri"/>
                <a:cs typeface="Calibri"/>
              </a:rPr>
              <a:t> </a:t>
            </a:r>
            <a:r>
              <a:rPr sz="2400" spc="-145" dirty="0">
                <a:latin typeface="Calibri"/>
                <a:cs typeface="Calibri"/>
              </a:rPr>
              <a:t>s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spc="55" dirty="0">
                <a:latin typeface="Calibri"/>
                <a:cs typeface="Calibri"/>
              </a:rPr>
              <a:t>r</a:t>
            </a:r>
            <a:r>
              <a:rPr sz="2400" spc="-35" dirty="0">
                <a:latin typeface="Calibri"/>
                <a:cs typeface="Calibri"/>
              </a:rPr>
              <a:t>v</a:t>
            </a:r>
            <a:r>
              <a:rPr sz="2400" spc="-30" dirty="0">
                <a:latin typeface="Calibri"/>
                <a:cs typeface="Calibri"/>
              </a:rPr>
              <a:t>i</a:t>
            </a:r>
            <a:r>
              <a:rPr sz="2400" spc="-95" dirty="0">
                <a:latin typeface="Calibri"/>
                <a:cs typeface="Calibri"/>
              </a:rPr>
              <a:t>c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spc="-135" dirty="0">
                <a:latin typeface="Calibri"/>
                <a:cs typeface="Calibri"/>
              </a:rPr>
              <a:t>s</a:t>
            </a:r>
            <a:r>
              <a:rPr sz="2400" spc="60" dirty="0">
                <a:latin typeface="Calibri"/>
                <a:cs typeface="Calibri"/>
              </a:rPr>
              <a:t>?</a:t>
            </a:r>
            <a:endParaRPr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625"/>
              </a:spcBef>
            </a:pPr>
            <a:r>
              <a:rPr sz="2400" spc="-50" dirty="0">
                <a:latin typeface="Calibri"/>
                <a:cs typeface="Calibri"/>
              </a:rPr>
              <a:t>H</a:t>
            </a:r>
            <a:r>
              <a:rPr sz="2400" spc="-30" dirty="0">
                <a:latin typeface="Calibri"/>
                <a:cs typeface="Calibri"/>
              </a:rPr>
              <a:t>i</a:t>
            </a:r>
            <a:r>
              <a:rPr sz="2400" spc="190" dirty="0">
                <a:latin typeface="Calibri"/>
                <a:cs typeface="Calibri"/>
              </a:rPr>
              <a:t>g</a:t>
            </a:r>
            <a:r>
              <a:rPr sz="2400" spc="5" dirty="0">
                <a:latin typeface="Calibri"/>
                <a:cs typeface="Calibri"/>
              </a:rPr>
              <a:t>h</a:t>
            </a:r>
            <a:r>
              <a:rPr sz="2400" spc="-100" dirty="0">
                <a:latin typeface="Calibri"/>
                <a:cs typeface="Calibri"/>
              </a:rPr>
              <a:t> </a:t>
            </a:r>
            <a:r>
              <a:rPr sz="2400" spc="70" dirty="0">
                <a:latin typeface="Calibri"/>
                <a:cs typeface="Calibri"/>
              </a:rPr>
              <a:t>f</a:t>
            </a:r>
            <a:r>
              <a:rPr sz="2400" spc="-30" dirty="0">
                <a:latin typeface="Calibri"/>
                <a:cs typeface="Calibri"/>
              </a:rPr>
              <a:t>i</a:t>
            </a:r>
            <a:r>
              <a:rPr sz="2400" spc="110" dirty="0">
                <a:latin typeface="Calibri"/>
                <a:cs typeface="Calibri"/>
              </a:rPr>
              <a:t>x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spc="120" dirty="0">
                <a:latin typeface="Calibri"/>
                <a:cs typeface="Calibri"/>
              </a:rPr>
              <a:t>d</a:t>
            </a:r>
            <a:r>
              <a:rPr sz="2400" spc="50" dirty="0">
                <a:latin typeface="Calibri"/>
                <a:cs typeface="Calibri"/>
              </a:rPr>
              <a:t> </a:t>
            </a:r>
            <a:r>
              <a:rPr sz="2400" spc="-95" dirty="0">
                <a:latin typeface="Calibri"/>
                <a:cs typeface="Calibri"/>
              </a:rPr>
              <a:t>c</a:t>
            </a:r>
            <a:r>
              <a:rPr sz="2400" spc="-70" dirty="0">
                <a:latin typeface="Calibri"/>
                <a:cs typeface="Calibri"/>
              </a:rPr>
              <a:t>o</a:t>
            </a:r>
            <a:r>
              <a:rPr sz="2400" spc="-145" dirty="0">
                <a:latin typeface="Calibri"/>
                <a:cs typeface="Calibri"/>
              </a:rPr>
              <a:t>s</a:t>
            </a:r>
            <a:r>
              <a:rPr sz="2400" spc="-160" dirty="0">
                <a:latin typeface="Calibri"/>
                <a:cs typeface="Calibri"/>
              </a:rPr>
              <a:t>t</a:t>
            </a:r>
            <a:r>
              <a:rPr sz="2400" spc="15" dirty="0">
                <a:latin typeface="Calibri"/>
                <a:cs typeface="Calibri"/>
              </a:rPr>
              <a:t>s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80" dirty="0">
                <a:latin typeface="Calibri"/>
                <a:cs typeface="Calibri"/>
              </a:rPr>
              <a:t>(</a:t>
            </a:r>
            <a:r>
              <a:rPr sz="2400" spc="50" dirty="0">
                <a:latin typeface="Calibri"/>
                <a:cs typeface="Calibri"/>
              </a:rPr>
              <a:t>b</a:t>
            </a:r>
            <a:r>
              <a:rPr sz="2400" spc="-215" dirty="0">
                <a:latin typeface="Calibri"/>
                <a:cs typeface="Calibri"/>
              </a:rPr>
              <a:t>u</a:t>
            </a:r>
            <a:r>
              <a:rPr sz="2400" spc="-30" dirty="0">
                <a:latin typeface="Calibri"/>
                <a:cs typeface="Calibri"/>
              </a:rPr>
              <a:t>i</a:t>
            </a:r>
            <a:r>
              <a:rPr sz="2400" spc="-20" dirty="0">
                <a:latin typeface="Calibri"/>
                <a:cs typeface="Calibri"/>
              </a:rPr>
              <a:t>l</a:t>
            </a:r>
            <a:r>
              <a:rPr sz="2400" spc="60" dirty="0">
                <a:latin typeface="Calibri"/>
                <a:cs typeface="Calibri"/>
              </a:rPr>
              <a:t>d</a:t>
            </a:r>
            <a:r>
              <a:rPr sz="2400" spc="-30" dirty="0">
                <a:latin typeface="Calibri"/>
                <a:cs typeface="Calibri"/>
              </a:rPr>
              <a:t>i</a:t>
            </a:r>
            <a:r>
              <a:rPr sz="2400" spc="-215" dirty="0">
                <a:latin typeface="Calibri"/>
                <a:cs typeface="Calibri"/>
              </a:rPr>
              <a:t>n</a:t>
            </a:r>
            <a:r>
              <a:rPr sz="2400" spc="190" dirty="0">
                <a:latin typeface="Calibri"/>
                <a:cs typeface="Calibri"/>
              </a:rPr>
              <a:t>g</a:t>
            </a:r>
            <a:r>
              <a:rPr sz="2400" spc="-190" dirty="0">
                <a:latin typeface="Calibri"/>
                <a:cs typeface="Calibri"/>
              </a:rPr>
              <a:t>s</a:t>
            </a:r>
            <a:r>
              <a:rPr sz="2400" spc="135" dirty="0">
                <a:latin typeface="Calibri"/>
                <a:cs typeface="Calibri"/>
              </a:rPr>
              <a:t>,</a:t>
            </a:r>
            <a:r>
              <a:rPr sz="2400" spc="-1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spc="60" dirty="0">
                <a:latin typeface="Calibri"/>
                <a:cs typeface="Calibri"/>
              </a:rPr>
              <a:t>q</a:t>
            </a:r>
            <a:r>
              <a:rPr sz="2400" spc="-215" dirty="0">
                <a:latin typeface="Calibri"/>
                <a:cs typeface="Calibri"/>
              </a:rPr>
              <a:t>u</a:t>
            </a:r>
            <a:r>
              <a:rPr sz="2400" spc="-30" dirty="0">
                <a:latin typeface="Calibri"/>
                <a:cs typeface="Calibri"/>
              </a:rPr>
              <a:t>i</a:t>
            </a:r>
            <a:r>
              <a:rPr sz="2400" spc="60" dirty="0">
                <a:latin typeface="Calibri"/>
                <a:cs typeface="Calibri"/>
              </a:rPr>
              <a:t>p</a:t>
            </a:r>
            <a:r>
              <a:rPr sz="2400" spc="-325" dirty="0">
                <a:latin typeface="Calibri"/>
                <a:cs typeface="Calibri"/>
              </a:rPr>
              <a:t>m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spc="-215" dirty="0">
                <a:latin typeface="Calibri"/>
                <a:cs typeface="Calibri"/>
              </a:rPr>
              <a:t>n</a:t>
            </a:r>
            <a:r>
              <a:rPr sz="2400" spc="-160" dirty="0">
                <a:latin typeface="Calibri"/>
                <a:cs typeface="Calibri"/>
              </a:rPr>
              <a:t>t</a:t>
            </a:r>
            <a:r>
              <a:rPr sz="2400" spc="-80" dirty="0">
                <a:latin typeface="Calibri"/>
                <a:cs typeface="Calibri"/>
              </a:rPr>
              <a:t>)</a:t>
            </a:r>
            <a:r>
              <a:rPr sz="2400" spc="60" dirty="0">
                <a:latin typeface="Calibri"/>
                <a:cs typeface="Calibri"/>
              </a:rPr>
              <a:t>?</a:t>
            </a:r>
            <a:endParaRPr sz="2400" dirty="0">
              <a:latin typeface="Calibri"/>
              <a:cs typeface="Calibri"/>
            </a:endParaRPr>
          </a:p>
          <a:p>
            <a:pPr marL="12700" marR="5080">
              <a:lnSpc>
                <a:spcPts val="5020"/>
              </a:lnSpc>
              <a:spcBef>
                <a:spcPts val="520"/>
              </a:spcBef>
            </a:pPr>
            <a:r>
              <a:rPr sz="2400" spc="165" dirty="0">
                <a:latin typeface="Calibri"/>
                <a:cs typeface="Calibri"/>
              </a:rPr>
              <a:t>C</a:t>
            </a:r>
            <a:r>
              <a:rPr sz="2400" spc="-70" dirty="0">
                <a:latin typeface="Calibri"/>
                <a:cs typeface="Calibri"/>
              </a:rPr>
              <a:t>o</a:t>
            </a:r>
            <a:r>
              <a:rPr sz="2400" spc="-320" dirty="0">
                <a:latin typeface="Calibri"/>
                <a:cs typeface="Calibri"/>
              </a:rPr>
              <a:t>m</a:t>
            </a:r>
            <a:r>
              <a:rPr sz="2400" spc="50" dirty="0">
                <a:latin typeface="Calibri"/>
                <a:cs typeface="Calibri"/>
              </a:rPr>
              <a:t>p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spc="-160" dirty="0">
                <a:latin typeface="Calibri"/>
                <a:cs typeface="Calibri"/>
              </a:rPr>
              <a:t>t</a:t>
            </a:r>
            <a:r>
              <a:rPr sz="2400" spc="-30" dirty="0">
                <a:latin typeface="Calibri"/>
                <a:cs typeface="Calibri"/>
              </a:rPr>
              <a:t>i</a:t>
            </a:r>
            <a:r>
              <a:rPr sz="2400" spc="-160" dirty="0">
                <a:latin typeface="Calibri"/>
                <a:cs typeface="Calibri"/>
              </a:rPr>
              <a:t>t</a:t>
            </a:r>
            <a:r>
              <a:rPr sz="2400" spc="-70" dirty="0">
                <a:latin typeface="Calibri"/>
                <a:cs typeface="Calibri"/>
              </a:rPr>
              <a:t>o</a:t>
            </a:r>
            <a:r>
              <a:rPr sz="2400" spc="-40" dirty="0">
                <a:latin typeface="Calibri"/>
                <a:cs typeface="Calibri"/>
              </a:rPr>
              <a:t>r</a:t>
            </a:r>
            <a:r>
              <a:rPr sz="2400" spc="-140" dirty="0">
                <a:latin typeface="Calibri"/>
                <a:cs typeface="Calibri"/>
              </a:rPr>
              <a:t>s</a:t>
            </a:r>
            <a:r>
              <a:rPr sz="2400" spc="90" dirty="0">
                <a:latin typeface="Calibri"/>
                <a:cs typeface="Calibri"/>
              </a:rPr>
              <a:t>’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spc="60" dirty="0">
                <a:latin typeface="Calibri"/>
                <a:cs typeface="Calibri"/>
              </a:rPr>
              <a:t>p</a:t>
            </a:r>
            <a:r>
              <a:rPr sz="2400" spc="-90" dirty="0">
                <a:latin typeface="Calibri"/>
                <a:cs typeface="Calibri"/>
              </a:rPr>
              <a:t>r</a:t>
            </a:r>
            <a:r>
              <a:rPr sz="2400" spc="-70" dirty="0">
                <a:latin typeface="Calibri"/>
                <a:cs typeface="Calibri"/>
              </a:rPr>
              <a:t>o</a:t>
            </a:r>
            <a:r>
              <a:rPr sz="2400" spc="60" dirty="0">
                <a:latin typeface="Calibri"/>
                <a:cs typeface="Calibri"/>
              </a:rPr>
              <a:t>d</a:t>
            </a:r>
            <a:r>
              <a:rPr sz="2400" spc="-215" dirty="0">
                <a:latin typeface="Calibri"/>
                <a:cs typeface="Calibri"/>
              </a:rPr>
              <a:t>u</a:t>
            </a:r>
            <a:r>
              <a:rPr sz="2400" spc="-95" dirty="0">
                <a:latin typeface="Calibri"/>
                <a:cs typeface="Calibri"/>
              </a:rPr>
              <a:t>c</a:t>
            </a:r>
            <a:r>
              <a:rPr sz="2400" spc="-160" dirty="0">
                <a:latin typeface="Calibri"/>
                <a:cs typeface="Calibri"/>
              </a:rPr>
              <a:t>t</a:t>
            </a:r>
            <a:r>
              <a:rPr sz="2400" spc="15" dirty="0">
                <a:latin typeface="Calibri"/>
                <a:cs typeface="Calibri"/>
              </a:rPr>
              <a:t>s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70" dirty="0">
                <a:latin typeface="Calibri"/>
                <a:cs typeface="Calibri"/>
              </a:rPr>
              <a:t>o</a:t>
            </a:r>
            <a:r>
              <a:rPr sz="2400" spc="-35" dirty="0">
                <a:latin typeface="Calibri"/>
                <a:cs typeface="Calibri"/>
              </a:rPr>
              <a:t>r</a:t>
            </a:r>
            <a:r>
              <a:rPr sz="2400" spc="114" dirty="0">
                <a:latin typeface="Calibri"/>
                <a:cs typeface="Calibri"/>
              </a:rPr>
              <a:t> </a:t>
            </a:r>
            <a:r>
              <a:rPr sz="2400" spc="-140" dirty="0">
                <a:latin typeface="Calibri"/>
                <a:cs typeface="Calibri"/>
              </a:rPr>
              <a:t>s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spc="50" dirty="0">
                <a:latin typeface="Calibri"/>
                <a:cs typeface="Calibri"/>
              </a:rPr>
              <a:t>r</a:t>
            </a:r>
            <a:r>
              <a:rPr sz="2400" spc="-35" dirty="0">
                <a:latin typeface="Calibri"/>
                <a:cs typeface="Calibri"/>
              </a:rPr>
              <a:t>v</a:t>
            </a:r>
            <a:r>
              <a:rPr sz="2400" spc="-30" dirty="0">
                <a:latin typeface="Calibri"/>
                <a:cs typeface="Calibri"/>
              </a:rPr>
              <a:t>i</a:t>
            </a:r>
            <a:r>
              <a:rPr sz="2400" spc="-95" dirty="0">
                <a:latin typeface="Calibri"/>
                <a:cs typeface="Calibri"/>
              </a:rPr>
              <a:t>c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spc="15" dirty="0">
                <a:latin typeface="Calibri"/>
                <a:cs typeface="Calibri"/>
              </a:rPr>
              <a:t>s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175" dirty="0">
                <a:latin typeface="Calibri"/>
                <a:cs typeface="Calibri"/>
              </a:rPr>
              <a:t>a</a:t>
            </a:r>
            <a:r>
              <a:rPr sz="2400" spc="-40" dirty="0">
                <a:latin typeface="Calibri"/>
                <a:cs typeface="Calibri"/>
              </a:rPr>
              <a:t>r</a:t>
            </a:r>
            <a:r>
              <a:rPr sz="2400" spc="50" dirty="0">
                <a:latin typeface="Calibri"/>
                <a:cs typeface="Calibri"/>
              </a:rPr>
              <a:t>e</a:t>
            </a:r>
            <a:r>
              <a:rPr sz="2400" spc="70" dirty="0">
                <a:latin typeface="Calibri"/>
                <a:cs typeface="Calibri"/>
              </a:rPr>
              <a:t> </a:t>
            </a:r>
            <a:r>
              <a:rPr sz="2400" spc="50" dirty="0">
                <a:latin typeface="Calibri"/>
                <a:cs typeface="Calibri"/>
              </a:rPr>
              <a:t>p</a:t>
            </a:r>
            <a:r>
              <a:rPr sz="2400" spc="-40" dirty="0">
                <a:latin typeface="Calibri"/>
                <a:cs typeface="Calibri"/>
              </a:rPr>
              <a:t>r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spc="-160" dirty="0">
                <a:latin typeface="Calibri"/>
                <a:cs typeface="Calibri"/>
              </a:rPr>
              <a:t>tt</a:t>
            </a:r>
            <a:r>
              <a:rPr sz="2400" spc="105" dirty="0">
                <a:latin typeface="Calibri"/>
                <a:cs typeface="Calibri"/>
              </a:rPr>
              <a:t>y</a:t>
            </a:r>
            <a:r>
              <a:rPr sz="2400" spc="130" dirty="0">
                <a:latin typeface="Calibri"/>
                <a:cs typeface="Calibri"/>
              </a:rPr>
              <a:t> </a:t>
            </a:r>
            <a:r>
              <a:rPr sz="2400" spc="-280" dirty="0">
                <a:latin typeface="Calibri"/>
                <a:cs typeface="Calibri"/>
              </a:rPr>
              <a:t>m</a:t>
            </a:r>
            <a:r>
              <a:rPr sz="2400" spc="-215" dirty="0">
                <a:latin typeface="Calibri"/>
                <a:cs typeface="Calibri"/>
              </a:rPr>
              <a:t>u</a:t>
            </a:r>
            <a:r>
              <a:rPr sz="2400" spc="5" dirty="0">
                <a:latin typeface="Calibri"/>
                <a:cs typeface="Calibri"/>
              </a:rPr>
              <a:t>ch</a:t>
            </a:r>
            <a:r>
              <a:rPr sz="2400" spc="-110" dirty="0">
                <a:latin typeface="Calibri"/>
                <a:cs typeface="Calibri"/>
              </a:rPr>
              <a:t> </a:t>
            </a:r>
            <a:r>
              <a:rPr sz="2400" spc="-160" dirty="0">
                <a:latin typeface="Calibri"/>
                <a:cs typeface="Calibri"/>
              </a:rPr>
              <a:t>t</a:t>
            </a:r>
            <a:r>
              <a:rPr sz="2400" spc="-215" dirty="0">
                <a:latin typeface="Calibri"/>
                <a:cs typeface="Calibri"/>
              </a:rPr>
              <a:t>h</a:t>
            </a:r>
            <a:r>
              <a:rPr sz="2400" spc="50" dirty="0">
                <a:latin typeface="Calibri"/>
                <a:cs typeface="Calibri"/>
              </a:rPr>
              <a:t>e</a:t>
            </a:r>
            <a:r>
              <a:rPr sz="2400" spc="70" dirty="0">
                <a:latin typeface="Calibri"/>
                <a:cs typeface="Calibri"/>
              </a:rPr>
              <a:t> </a:t>
            </a:r>
            <a:r>
              <a:rPr sz="2400" spc="-145" dirty="0">
                <a:latin typeface="Calibri"/>
                <a:cs typeface="Calibri"/>
              </a:rPr>
              <a:t>s</a:t>
            </a:r>
            <a:r>
              <a:rPr sz="2400" spc="175" dirty="0">
                <a:latin typeface="Calibri"/>
                <a:cs typeface="Calibri"/>
              </a:rPr>
              <a:t>a</a:t>
            </a:r>
            <a:r>
              <a:rPr sz="2400" spc="-320" dirty="0">
                <a:latin typeface="Calibri"/>
                <a:cs typeface="Calibri"/>
              </a:rPr>
              <a:t>m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spc="60" dirty="0">
                <a:latin typeface="Calibri"/>
                <a:cs typeface="Calibri"/>
              </a:rPr>
              <a:t>?</a:t>
            </a:r>
            <a:r>
              <a:rPr sz="2400" spc="25" dirty="0">
                <a:latin typeface="Calibri"/>
                <a:cs typeface="Calibri"/>
              </a:rPr>
              <a:t> </a:t>
            </a:r>
            <a:r>
              <a:rPr sz="2400" spc="95" dirty="0">
                <a:latin typeface="Calibri"/>
                <a:cs typeface="Calibri"/>
              </a:rPr>
              <a:t>S</a:t>
            </a:r>
            <a:r>
              <a:rPr sz="2400" spc="-120" dirty="0">
                <a:latin typeface="Calibri"/>
                <a:cs typeface="Calibri"/>
              </a:rPr>
              <a:t>w</a:t>
            </a:r>
            <a:r>
              <a:rPr sz="2400" spc="-30" dirty="0">
                <a:latin typeface="Calibri"/>
                <a:cs typeface="Calibri"/>
              </a:rPr>
              <a:t>i</a:t>
            </a:r>
            <a:r>
              <a:rPr sz="2400" spc="-160" dirty="0">
                <a:latin typeface="Calibri"/>
                <a:cs typeface="Calibri"/>
              </a:rPr>
              <a:t>t</a:t>
            </a:r>
            <a:r>
              <a:rPr sz="2400" spc="-5" dirty="0">
                <a:latin typeface="Calibri"/>
                <a:cs typeface="Calibri"/>
              </a:rPr>
              <a:t>c</a:t>
            </a:r>
            <a:r>
              <a:rPr sz="2400" spc="-215" dirty="0">
                <a:latin typeface="Calibri"/>
                <a:cs typeface="Calibri"/>
              </a:rPr>
              <a:t>h</a:t>
            </a:r>
            <a:r>
              <a:rPr sz="2400" spc="-30" dirty="0">
                <a:latin typeface="Calibri"/>
                <a:cs typeface="Calibri"/>
              </a:rPr>
              <a:t>i</a:t>
            </a:r>
            <a:r>
              <a:rPr sz="2400" spc="-204" dirty="0">
                <a:latin typeface="Calibri"/>
                <a:cs typeface="Calibri"/>
              </a:rPr>
              <a:t>n</a:t>
            </a:r>
            <a:r>
              <a:rPr sz="2400" spc="260" dirty="0">
                <a:latin typeface="Calibri"/>
                <a:cs typeface="Calibri"/>
              </a:rPr>
              <a:t>g</a:t>
            </a:r>
            <a:r>
              <a:rPr sz="2400" spc="50" dirty="0">
                <a:latin typeface="Calibri"/>
                <a:cs typeface="Calibri"/>
              </a:rPr>
              <a:t> </a:t>
            </a:r>
            <a:r>
              <a:rPr sz="2400" spc="65" dirty="0">
                <a:latin typeface="Calibri"/>
                <a:cs typeface="Calibri"/>
              </a:rPr>
              <a:t>f</a:t>
            </a:r>
            <a:r>
              <a:rPr sz="2400" spc="-90" dirty="0">
                <a:latin typeface="Calibri"/>
                <a:cs typeface="Calibri"/>
              </a:rPr>
              <a:t>r</a:t>
            </a:r>
            <a:r>
              <a:rPr sz="2400" spc="-70" dirty="0">
                <a:latin typeface="Calibri"/>
                <a:cs typeface="Calibri"/>
              </a:rPr>
              <a:t>o</a:t>
            </a:r>
            <a:r>
              <a:rPr sz="2400" spc="-75" dirty="0">
                <a:latin typeface="Calibri"/>
                <a:cs typeface="Calibri"/>
              </a:rPr>
              <a:t>m</a:t>
            </a:r>
            <a:r>
              <a:rPr sz="2400" spc="-130" dirty="0">
                <a:latin typeface="Calibri"/>
                <a:cs typeface="Calibri"/>
              </a:rPr>
              <a:t> </a:t>
            </a:r>
            <a:r>
              <a:rPr sz="2400" spc="-70" dirty="0">
                <a:latin typeface="Calibri"/>
                <a:cs typeface="Calibri"/>
              </a:rPr>
              <a:t>o</a:t>
            </a:r>
            <a:r>
              <a:rPr sz="2400" spc="-215" dirty="0">
                <a:latin typeface="Calibri"/>
                <a:cs typeface="Calibri"/>
              </a:rPr>
              <a:t>n</a:t>
            </a:r>
            <a:r>
              <a:rPr sz="2400" spc="50" dirty="0">
                <a:latin typeface="Calibri"/>
                <a:cs typeface="Calibri"/>
              </a:rPr>
              <a:t>e</a:t>
            </a:r>
            <a:r>
              <a:rPr sz="2400" spc="70" dirty="0">
                <a:latin typeface="Calibri"/>
                <a:cs typeface="Calibri"/>
              </a:rPr>
              <a:t> </a:t>
            </a:r>
            <a:r>
              <a:rPr sz="2400" spc="-140" dirty="0">
                <a:latin typeface="Calibri"/>
                <a:cs typeface="Calibri"/>
              </a:rPr>
              <a:t>s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spc="50" dirty="0">
                <a:latin typeface="Calibri"/>
                <a:cs typeface="Calibri"/>
              </a:rPr>
              <a:t>r</a:t>
            </a:r>
            <a:r>
              <a:rPr sz="2400" spc="-35" dirty="0">
                <a:latin typeface="Calibri"/>
                <a:cs typeface="Calibri"/>
              </a:rPr>
              <a:t>v</a:t>
            </a:r>
            <a:r>
              <a:rPr sz="2400" spc="-30" dirty="0">
                <a:latin typeface="Calibri"/>
                <a:cs typeface="Calibri"/>
              </a:rPr>
              <a:t>i</a:t>
            </a:r>
            <a:r>
              <a:rPr sz="2400" spc="-95" dirty="0">
                <a:latin typeface="Calibri"/>
                <a:cs typeface="Calibri"/>
              </a:rPr>
              <a:t>c</a:t>
            </a:r>
            <a:r>
              <a:rPr sz="2400" spc="50" dirty="0">
                <a:latin typeface="Calibri"/>
                <a:cs typeface="Calibri"/>
              </a:rPr>
              <a:t>e</a:t>
            </a:r>
            <a:r>
              <a:rPr sz="2400" spc="55" dirty="0">
                <a:latin typeface="Calibri"/>
                <a:cs typeface="Calibri"/>
              </a:rPr>
              <a:t> </a:t>
            </a:r>
            <a:r>
              <a:rPr sz="2400" spc="60" dirty="0">
                <a:latin typeface="Calibri"/>
                <a:cs typeface="Calibri"/>
              </a:rPr>
              <a:t>p</a:t>
            </a:r>
            <a:r>
              <a:rPr sz="2400" spc="-90" dirty="0">
                <a:latin typeface="Calibri"/>
                <a:cs typeface="Calibri"/>
              </a:rPr>
              <a:t>r</a:t>
            </a:r>
            <a:r>
              <a:rPr sz="2400" spc="-70" dirty="0">
                <a:latin typeface="Calibri"/>
                <a:cs typeface="Calibri"/>
              </a:rPr>
              <a:t>o</a:t>
            </a:r>
            <a:r>
              <a:rPr sz="2400" spc="-35" dirty="0">
                <a:latin typeface="Calibri"/>
                <a:cs typeface="Calibri"/>
              </a:rPr>
              <a:t>v</a:t>
            </a:r>
            <a:r>
              <a:rPr sz="2400" spc="-25" dirty="0">
                <a:latin typeface="Calibri"/>
                <a:cs typeface="Calibri"/>
              </a:rPr>
              <a:t>i</a:t>
            </a:r>
            <a:r>
              <a:rPr sz="2400" spc="60" dirty="0">
                <a:latin typeface="Calibri"/>
                <a:cs typeface="Calibri"/>
              </a:rPr>
              <a:t>d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spc="-35" dirty="0">
                <a:latin typeface="Calibri"/>
                <a:cs typeface="Calibri"/>
              </a:rPr>
              <a:t>r</a:t>
            </a:r>
            <a:r>
              <a:rPr sz="2400" spc="114" dirty="0">
                <a:latin typeface="Calibri"/>
                <a:cs typeface="Calibri"/>
              </a:rPr>
              <a:t> </a:t>
            </a:r>
            <a:r>
              <a:rPr sz="2400" spc="-160" dirty="0">
                <a:latin typeface="Calibri"/>
                <a:cs typeface="Calibri"/>
              </a:rPr>
              <a:t>t</a:t>
            </a:r>
            <a:r>
              <a:rPr sz="2400" spc="80" dirty="0">
                <a:latin typeface="Calibri"/>
                <a:cs typeface="Calibri"/>
              </a:rPr>
              <a:t>o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175" dirty="0">
                <a:latin typeface="Calibri"/>
                <a:cs typeface="Calibri"/>
              </a:rPr>
              <a:t>a</a:t>
            </a:r>
            <a:r>
              <a:rPr sz="2400" spc="-215" dirty="0">
                <a:latin typeface="Calibri"/>
                <a:cs typeface="Calibri"/>
              </a:rPr>
              <a:t>n</a:t>
            </a:r>
            <a:r>
              <a:rPr sz="2400" spc="-70" dirty="0">
                <a:latin typeface="Calibri"/>
                <a:cs typeface="Calibri"/>
              </a:rPr>
              <a:t>o</a:t>
            </a:r>
            <a:r>
              <a:rPr sz="2400" spc="-160" dirty="0">
                <a:latin typeface="Calibri"/>
                <a:cs typeface="Calibri"/>
              </a:rPr>
              <a:t>t</a:t>
            </a:r>
            <a:r>
              <a:rPr sz="2400" spc="-215" dirty="0">
                <a:latin typeface="Calibri"/>
                <a:cs typeface="Calibri"/>
              </a:rPr>
              <a:t>h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spc="-35" dirty="0">
                <a:latin typeface="Calibri"/>
                <a:cs typeface="Calibri"/>
              </a:rPr>
              <a:t>r</a:t>
            </a:r>
            <a:r>
              <a:rPr sz="2400" spc="120" dirty="0">
                <a:latin typeface="Calibri"/>
                <a:cs typeface="Calibri"/>
              </a:rPr>
              <a:t> </a:t>
            </a:r>
            <a:r>
              <a:rPr sz="2400" spc="-30" dirty="0">
                <a:latin typeface="Calibri"/>
                <a:cs typeface="Calibri"/>
              </a:rPr>
              <a:t>i</a:t>
            </a:r>
            <a:r>
              <a:rPr sz="2400" spc="15" dirty="0">
                <a:latin typeface="Calibri"/>
                <a:cs typeface="Calibri"/>
              </a:rPr>
              <a:t>s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spc="175" dirty="0">
                <a:latin typeface="Calibri"/>
                <a:cs typeface="Calibri"/>
              </a:rPr>
              <a:t>a</a:t>
            </a:r>
            <a:r>
              <a:rPr sz="2400" spc="-145" dirty="0">
                <a:latin typeface="Calibri"/>
                <a:cs typeface="Calibri"/>
              </a:rPr>
              <a:t>s</a:t>
            </a:r>
            <a:r>
              <a:rPr sz="2400" spc="105" dirty="0">
                <a:latin typeface="Calibri"/>
                <a:cs typeface="Calibri"/>
              </a:rPr>
              <a:t>y</a:t>
            </a:r>
            <a:r>
              <a:rPr sz="2400" spc="60" dirty="0">
                <a:latin typeface="Calibri"/>
                <a:cs typeface="Calibri"/>
              </a:rPr>
              <a:t>?</a:t>
            </a:r>
            <a:endParaRPr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620"/>
              </a:spcBef>
            </a:pPr>
            <a:r>
              <a:rPr sz="2400" spc="-30" dirty="0">
                <a:latin typeface="Calibri"/>
                <a:cs typeface="Calibri"/>
              </a:rPr>
              <a:t>Di</a:t>
            </a:r>
            <a:r>
              <a:rPr sz="2400" spc="70" dirty="0">
                <a:latin typeface="Calibri"/>
                <a:cs typeface="Calibri"/>
              </a:rPr>
              <a:t>f</a:t>
            </a:r>
            <a:r>
              <a:rPr sz="2400" spc="65" dirty="0">
                <a:latin typeface="Calibri"/>
                <a:cs typeface="Calibri"/>
              </a:rPr>
              <a:t>f</a:t>
            </a:r>
            <a:r>
              <a:rPr sz="2400" spc="-25" dirty="0">
                <a:latin typeface="Calibri"/>
                <a:cs typeface="Calibri"/>
              </a:rPr>
              <a:t>i</a:t>
            </a:r>
            <a:r>
              <a:rPr sz="2400" spc="-95" dirty="0">
                <a:latin typeface="Calibri"/>
                <a:cs typeface="Calibri"/>
              </a:rPr>
              <a:t>c</a:t>
            </a:r>
            <a:r>
              <a:rPr sz="2400" spc="-215" dirty="0">
                <a:latin typeface="Calibri"/>
                <a:cs typeface="Calibri"/>
              </a:rPr>
              <a:t>u</a:t>
            </a:r>
            <a:r>
              <a:rPr sz="2400" spc="-20" dirty="0">
                <a:latin typeface="Calibri"/>
                <a:cs typeface="Calibri"/>
              </a:rPr>
              <a:t>l</a:t>
            </a:r>
            <a:r>
              <a:rPr sz="2400" spc="-229" dirty="0">
                <a:latin typeface="Calibri"/>
                <a:cs typeface="Calibri"/>
              </a:rPr>
              <a:t>t</a:t>
            </a:r>
            <a:r>
              <a:rPr sz="2400" spc="175" dirty="0">
                <a:latin typeface="Calibri"/>
                <a:cs typeface="Calibri"/>
              </a:rPr>
              <a:t> </a:t>
            </a:r>
            <a:r>
              <a:rPr sz="2400" spc="-160" dirty="0">
                <a:latin typeface="Calibri"/>
                <a:cs typeface="Calibri"/>
              </a:rPr>
              <a:t>t</a:t>
            </a:r>
            <a:r>
              <a:rPr sz="2400" spc="80" dirty="0">
                <a:latin typeface="Calibri"/>
                <a:cs typeface="Calibri"/>
              </a:rPr>
              <a:t>o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l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spc="165" dirty="0">
                <a:latin typeface="Calibri"/>
                <a:cs typeface="Calibri"/>
              </a:rPr>
              <a:t>a</a:t>
            </a:r>
            <a:r>
              <a:rPr sz="2400" spc="-80" dirty="0">
                <a:latin typeface="Calibri"/>
                <a:cs typeface="Calibri"/>
              </a:rPr>
              <a:t>v</a:t>
            </a:r>
            <a:r>
              <a:rPr sz="2400" spc="50" dirty="0">
                <a:latin typeface="Calibri"/>
                <a:cs typeface="Calibri"/>
              </a:rPr>
              <a:t>e</a:t>
            </a:r>
            <a:r>
              <a:rPr sz="2400" spc="70" dirty="0">
                <a:latin typeface="Calibri"/>
                <a:cs typeface="Calibri"/>
              </a:rPr>
              <a:t> </a:t>
            </a:r>
            <a:r>
              <a:rPr sz="2400" spc="-160" dirty="0">
                <a:latin typeface="Calibri"/>
                <a:cs typeface="Calibri"/>
              </a:rPr>
              <a:t>t</a:t>
            </a:r>
            <a:r>
              <a:rPr sz="2400" spc="-215" dirty="0">
                <a:latin typeface="Calibri"/>
                <a:cs typeface="Calibri"/>
              </a:rPr>
              <a:t>h</a:t>
            </a:r>
            <a:r>
              <a:rPr sz="2400" spc="50" dirty="0">
                <a:latin typeface="Calibri"/>
                <a:cs typeface="Calibri"/>
              </a:rPr>
              <a:t>e</a:t>
            </a:r>
            <a:r>
              <a:rPr sz="2400" spc="70" dirty="0">
                <a:latin typeface="Calibri"/>
                <a:cs typeface="Calibri"/>
              </a:rPr>
              <a:t> </a:t>
            </a:r>
            <a:r>
              <a:rPr sz="2400" spc="50" dirty="0">
                <a:latin typeface="Calibri"/>
                <a:cs typeface="Calibri"/>
              </a:rPr>
              <a:t>b</a:t>
            </a:r>
            <a:r>
              <a:rPr sz="2400" spc="-215" dirty="0">
                <a:latin typeface="Calibri"/>
                <a:cs typeface="Calibri"/>
              </a:rPr>
              <a:t>u</a:t>
            </a:r>
            <a:r>
              <a:rPr sz="2400" spc="-140" dirty="0">
                <a:latin typeface="Calibri"/>
                <a:cs typeface="Calibri"/>
              </a:rPr>
              <a:t>s</a:t>
            </a:r>
            <a:r>
              <a:rPr sz="2400" spc="-30" dirty="0">
                <a:latin typeface="Calibri"/>
                <a:cs typeface="Calibri"/>
              </a:rPr>
              <a:t>i</a:t>
            </a:r>
            <a:r>
              <a:rPr sz="2400" spc="-215" dirty="0">
                <a:latin typeface="Calibri"/>
                <a:cs typeface="Calibri"/>
              </a:rPr>
              <a:t>n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spc="-135" dirty="0">
                <a:latin typeface="Calibri"/>
                <a:cs typeface="Calibri"/>
              </a:rPr>
              <a:t>s</a:t>
            </a:r>
            <a:r>
              <a:rPr sz="2400" spc="15" dirty="0">
                <a:latin typeface="Calibri"/>
                <a:cs typeface="Calibri"/>
              </a:rPr>
              <a:t>s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70" dirty="0">
                <a:latin typeface="Calibri"/>
                <a:cs typeface="Calibri"/>
              </a:rPr>
              <a:t>o</a:t>
            </a:r>
            <a:r>
              <a:rPr sz="2400" spc="-215" dirty="0">
                <a:latin typeface="Calibri"/>
                <a:cs typeface="Calibri"/>
              </a:rPr>
              <a:t>n</a:t>
            </a:r>
            <a:r>
              <a:rPr sz="2400" spc="-95" dirty="0">
                <a:latin typeface="Calibri"/>
                <a:cs typeface="Calibri"/>
              </a:rPr>
              <a:t>c</a:t>
            </a:r>
            <a:r>
              <a:rPr sz="2400" spc="50" dirty="0">
                <a:latin typeface="Calibri"/>
                <a:cs typeface="Calibri"/>
              </a:rPr>
              <a:t>e</a:t>
            </a:r>
            <a:r>
              <a:rPr sz="2400" spc="70" dirty="0">
                <a:latin typeface="Calibri"/>
                <a:cs typeface="Calibri"/>
              </a:rPr>
              <a:t> </a:t>
            </a:r>
            <a:r>
              <a:rPr sz="2400" spc="-30" dirty="0">
                <a:latin typeface="Calibri"/>
                <a:cs typeface="Calibri"/>
              </a:rPr>
              <a:t>i</a:t>
            </a:r>
            <a:r>
              <a:rPr sz="2400" spc="5" dirty="0">
                <a:latin typeface="Calibri"/>
                <a:cs typeface="Calibri"/>
              </a:rPr>
              <a:t>n</a:t>
            </a:r>
            <a:r>
              <a:rPr sz="2400" spc="-105" dirty="0">
                <a:latin typeface="Calibri"/>
                <a:cs typeface="Calibri"/>
              </a:rPr>
              <a:t> </a:t>
            </a:r>
            <a:r>
              <a:rPr sz="2400" spc="-30" dirty="0">
                <a:latin typeface="Calibri"/>
                <a:cs typeface="Calibri"/>
              </a:rPr>
              <a:t>i</a:t>
            </a:r>
            <a:r>
              <a:rPr sz="2400" spc="-160" dirty="0">
                <a:latin typeface="Calibri"/>
                <a:cs typeface="Calibri"/>
              </a:rPr>
              <a:t>t</a:t>
            </a:r>
            <a:r>
              <a:rPr sz="2400" spc="60" dirty="0">
                <a:latin typeface="Calibri"/>
                <a:cs typeface="Calibri"/>
              </a:rPr>
              <a:t>?</a:t>
            </a:r>
            <a:endParaRPr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135"/>
              </a:spcBef>
            </a:pPr>
            <a:r>
              <a:rPr sz="2400" spc="165" dirty="0">
                <a:latin typeface="Calibri"/>
                <a:cs typeface="Calibri"/>
              </a:rPr>
              <a:t>C</a:t>
            </a:r>
            <a:r>
              <a:rPr sz="2400" spc="-70" dirty="0">
                <a:latin typeface="Calibri"/>
                <a:cs typeface="Calibri"/>
              </a:rPr>
              <a:t>o</a:t>
            </a:r>
            <a:r>
              <a:rPr sz="2400" spc="-320" dirty="0">
                <a:latin typeface="Calibri"/>
                <a:cs typeface="Calibri"/>
              </a:rPr>
              <a:t>m</a:t>
            </a:r>
            <a:r>
              <a:rPr sz="2400" spc="50" dirty="0">
                <a:latin typeface="Calibri"/>
                <a:cs typeface="Calibri"/>
              </a:rPr>
              <a:t>p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spc="-160" dirty="0">
                <a:latin typeface="Calibri"/>
                <a:cs typeface="Calibri"/>
              </a:rPr>
              <a:t>t</a:t>
            </a:r>
            <a:r>
              <a:rPr sz="2400" spc="-30" dirty="0">
                <a:latin typeface="Calibri"/>
                <a:cs typeface="Calibri"/>
              </a:rPr>
              <a:t>i</a:t>
            </a:r>
            <a:r>
              <a:rPr sz="2400" spc="-160" dirty="0">
                <a:latin typeface="Calibri"/>
                <a:cs typeface="Calibri"/>
              </a:rPr>
              <a:t>t</a:t>
            </a:r>
            <a:r>
              <a:rPr sz="2400" spc="-70" dirty="0">
                <a:latin typeface="Calibri"/>
                <a:cs typeface="Calibri"/>
              </a:rPr>
              <a:t>o</a:t>
            </a:r>
            <a:r>
              <a:rPr sz="2400" spc="-40" dirty="0">
                <a:latin typeface="Calibri"/>
                <a:cs typeface="Calibri"/>
              </a:rPr>
              <a:t>r</a:t>
            </a:r>
            <a:r>
              <a:rPr sz="2400" spc="15" dirty="0">
                <a:latin typeface="Calibri"/>
                <a:cs typeface="Calibri"/>
              </a:rPr>
              <a:t>s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60" dirty="0">
                <a:latin typeface="Calibri"/>
                <a:cs typeface="Calibri"/>
              </a:rPr>
              <a:t>p</a:t>
            </a:r>
            <a:r>
              <a:rPr sz="2400" spc="-25" dirty="0">
                <a:latin typeface="Calibri"/>
                <a:cs typeface="Calibri"/>
              </a:rPr>
              <a:t>l</a:t>
            </a:r>
            <a:r>
              <a:rPr sz="2400" spc="165" dirty="0">
                <a:latin typeface="Calibri"/>
                <a:cs typeface="Calibri"/>
              </a:rPr>
              <a:t>a</a:t>
            </a:r>
            <a:r>
              <a:rPr sz="2400" spc="-95" dirty="0">
                <a:latin typeface="Calibri"/>
                <a:cs typeface="Calibri"/>
              </a:rPr>
              <a:t>c</a:t>
            </a:r>
            <a:r>
              <a:rPr sz="2400" spc="50" dirty="0">
                <a:latin typeface="Calibri"/>
                <a:cs typeface="Calibri"/>
              </a:rPr>
              <a:t>e</a:t>
            </a:r>
            <a:r>
              <a:rPr sz="2400" spc="80" dirty="0">
                <a:latin typeface="Calibri"/>
                <a:cs typeface="Calibri"/>
              </a:rPr>
              <a:t> </a:t>
            </a:r>
            <a:r>
              <a:rPr sz="2400" spc="190" dirty="0">
                <a:latin typeface="Calibri"/>
                <a:cs typeface="Calibri"/>
              </a:rPr>
              <a:t>g</a:t>
            </a:r>
            <a:r>
              <a:rPr sz="2400" spc="-40" dirty="0">
                <a:latin typeface="Calibri"/>
                <a:cs typeface="Calibri"/>
              </a:rPr>
              <a:t>r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spc="175" dirty="0">
                <a:latin typeface="Calibri"/>
                <a:cs typeface="Calibri"/>
              </a:rPr>
              <a:t>a</a:t>
            </a:r>
            <a:r>
              <a:rPr sz="2400" spc="-229" dirty="0">
                <a:latin typeface="Calibri"/>
                <a:cs typeface="Calibri"/>
              </a:rPr>
              <a:t>t</a:t>
            </a:r>
            <a:r>
              <a:rPr sz="2400" spc="190" dirty="0">
                <a:latin typeface="Calibri"/>
                <a:cs typeface="Calibri"/>
              </a:rPr>
              <a:t> </a:t>
            </a:r>
            <a:r>
              <a:rPr sz="2400" spc="-30" dirty="0">
                <a:latin typeface="Calibri"/>
                <a:cs typeface="Calibri"/>
              </a:rPr>
              <a:t>i</a:t>
            </a:r>
            <a:r>
              <a:rPr sz="2400" spc="-320" dirty="0">
                <a:latin typeface="Calibri"/>
                <a:cs typeface="Calibri"/>
              </a:rPr>
              <a:t>m</a:t>
            </a:r>
            <a:r>
              <a:rPr sz="2400" spc="50" dirty="0">
                <a:latin typeface="Calibri"/>
                <a:cs typeface="Calibri"/>
              </a:rPr>
              <a:t>p</a:t>
            </a:r>
            <a:r>
              <a:rPr sz="2400" spc="-70" dirty="0">
                <a:latin typeface="Calibri"/>
                <a:cs typeface="Calibri"/>
              </a:rPr>
              <a:t>o</a:t>
            </a:r>
            <a:r>
              <a:rPr sz="2400" spc="5" dirty="0">
                <a:latin typeface="Calibri"/>
                <a:cs typeface="Calibri"/>
              </a:rPr>
              <a:t>r</a:t>
            </a:r>
            <a:r>
              <a:rPr sz="2400" spc="-160" dirty="0">
                <a:latin typeface="Calibri"/>
                <a:cs typeface="Calibri"/>
              </a:rPr>
              <a:t>t</a:t>
            </a:r>
            <a:r>
              <a:rPr sz="2400" spc="175" dirty="0">
                <a:latin typeface="Calibri"/>
                <a:cs typeface="Calibri"/>
              </a:rPr>
              <a:t>a</a:t>
            </a:r>
            <a:r>
              <a:rPr sz="2400" spc="-215" dirty="0">
                <a:latin typeface="Calibri"/>
                <a:cs typeface="Calibri"/>
              </a:rPr>
              <a:t>n</a:t>
            </a:r>
            <a:r>
              <a:rPr sz="2400" spc="-95" dirty="0">
                <a:latin typeface="Calibri"/>
                <a:cs typeface="Calibri"/>
              </a:rPr>
              <a:t>c</a:t>
            </a:r>
            <a:r>
              <a:rPr sz="2400" spc="50" dirty="0">
                <a:latin typeface="Calibri"/>
                <a:cs typeface="Calibri"/>
              </a:rPr>
              <a:t>e</a:t>
            </a:r>
            <a:r>
              <a:rPr sz="2400" spc="75" dirty="0">
                <a:latin typeface="Calibri"/>
                <a:cs typeface="Calibri"/>
              </a:rPr>
              <a:t> </a:t>
            </a:r>
            <a:r>
              <a:rPr sz="2400" spc="-70" dirty="0">
                <a:latin typeface="Calibri"/>
                <a:cs typeface="Calibri"/>
              </a:rPr>
              <a:t>o</a:t>
            </a:r>
            <a:r>
              <a:rPr sz="2400" spc="5" dirty="0">
                <a:latin typeface="Calibri"/>
                <a:cs typeface="Calibri"/>
              </a:rPr>
              <a:t>n</a:t>
            </a:r>
            <a:r>
              <a:rPr sz="2400" spc="-110" dirty="0">
                <a:latin typeface="Calibri"/>
                <a:cs typeface="Calibri"/>
              </a:rPr>
              <a:t> </a:t>
            </a:r>
            <a:r>
              <a:rPr sz="2400" spc="175" dirty="0">
                <a:latin typeface="Calibri"/>
                <a:cs typeface="Calibri"/>
              </a:rPr>
              <a:t>a</a:t>
            </a:r>
            <a:r>
              <a:rPr sz="2400" spc="-5" dirty="0">
                <a:latin typeface="Calibri"/>
                <a:cs typeface="Calibri"/>
              </a:rPr>
              <a:t>c</a:t>
            </a:r>
            <a:r>
              <a:rPr sz="2400" spc="-215" dirty="0">
                <a:latin typeface="Calibri"/>
                <a:cs typeface="Calibri"/>
              </a:rPr>
              <a:t>h</a:t>
            </a:r>
            <a:r>
              <a:rPr sz="2400" spc="-30" dirty="0">
                <a:latin typeface="Calibri"/>
                <a:cs typeface="Calibri"/>
              </a:rPr>
              <a:t>i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spc="-30" dirty="0">
                <a:latin typeface="Calibri"/>
                <a:cs typeface="Calibri"/>
              </a:rPr>
              <a:t>vi</a:t>
            </a:r>
            <a:r>
              <a:rPr sz="2400" spc="-215" dirty="0">
                <a:latin typeface="Calibri"/>
                <a:cs typeface="Calibri"/>
              </a:rPr>
              <a:t>n</a:t>
            </a:r>
            <a:r>
              <a:rPr sz="2400" spc="260" dirty="0">
                <a:latin typeface="Calibri"/>
                <a:cs typeface="Calibri"/>
              </a:rPr>
              <a:t>g</a:t>
            </a:r>
            <a:r>
              <a:rPr sz="2400" spc="50" dirty="0">
                <a:latin typeface="Calibri"/>
                <a:cs typeface="Calibri"/>
              </a:rPr>
              <a:t> </a:t>
            </a:r>
            <a:r>
              <a:rPr sz="2400" spc="-145" dirty="0">
                <a:latin typeface="Calibri"/>
                <a:cs typeface="Calibri"/>
              </a:rPr>
              <a:t>s</a:t>
            </a:r>
            <a:r>
              <a:rPr sz="2400" spc="-210" dirty="0">
                <a:latin typeface="Calibri"/>
                <a:cs typeface="Calibri"/>
              </a:rPr>
              <a:t>u</a:t>
            </a:r>
            <a:r>
              <a:rPr sz="2400" spc="-95" dirty="0">
                <a:latin typeface="Calibri"/>
                <a:cs typeface="Calibri"/>
              </a:rPr>
              <a:t>cc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spc="-145" dirty="0">
                <a:latin typeface="Calibri"/>
                <a:cs typeface="Calibri"/>
              </a:rPr>
              <a:t>s</a:t>
            </a:r>
            <a:r>
              <a:rPr sz="2400" spc="-140" dirty="0">
                <a:latin typeface="Calibri"/>
                <a:cs typeface="Calibri"/>
              </a:rPr>
              <a:t>s</a:t>
            </a:r>
            <a:r>
              <a:rPr sz="2400" spc="60" dirty="0">
                <a:latin typeface="Calibri"/>
                <a:cs typeface="Calibri"/>
              </a:rPr>
              <a:t>?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5800" y="268129"/>
            <a:ext cx="6538595" cy="12311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400300" algn="l"/>
              </a:tabLst>
            </a:pPr>
            <a:r>
              <a:rPr spc="-220" dirty="0"/>
              <a:t>T</a:t>
            </a:r>
            <a:r>
              <a:rPr spc="-385" dirty="0"/>
              <a:t>h</a:t>
            </a:r>
            <a:r>
              <a:rPr spc="-75" dirty="0"/>
              <a:t>r</a:t>
            </a:r>
            <a:r>
              <a:rPr spc="5" dirty="0"/>
              <a:t>e</a:t>
            </a:r>
            <a:r>
              <a:rPr spc="315" dirty="0"/>
              <a:t>a</a:t>
            </a:r>
            <a:r>
              <a:rPr spc="-285" dirty="0"/>
              <a:t>t</a:t>
            </a:r>
            <a:r>
              <a:rPr spc="35" dirty="0"/>
              <a:t>s</a:t>
            </a:r>
            <a:r>
              <a:rPr spc="-105" dirty="0"/>
              <a:t> </a:t>
            </a:r>
            <a:r>
              <a:rPr spc="-120" dirty="0"/>
              <a:t>o</a:t>
            </a:r>
            <a:r>
              <a:rPr spc="-140" dirty="0"/>
              <a:t>f</a:t>
            </a:r>
            <a:r>
              <a:rPr dirty="0"/>
              <a:t>	</a:t>
            </a:r>
            <a:r>
              <a:rPr spc="180" dirty="0"/>
              <a:t>S</a:t>
            </a:r>
            <a:r>
              <a:rPr spc="-390" dirty="0"/>
              <a:t>u</a:t>
            </a:r>
            <a:r>
              <a:rPr spc="114" dirty="0"/>
              <a:t>b</a:t>
            </a:r>
            <a:r>
              <a:rPr spc="-260" dirty="0"/>
              <a:t>s</a:t>
            </a:r>
            <a:r>
              <a:rPr spc="-285" dirty="0"/>
              <a:t>t</a:t>
            </a:r>
            <a:r>
              <a:rPr spc="-45" dirty="0"/>
              <a:t>i</a:t>
            </a:r>
            <a:r>
              <a:rPr spc="-305" dirty="0"/>
              <a:t>t</a:t>
            </a:r>
            <a:r>
              <a:rPr spc="-390" dirty="0"/>
              <a:t>u</a:t>
            </a:r>
            <a:r>
              <a:rPr spc="-285" dirty="0"/>
              <a:t>t</a:t>
            </a:r>
            <a:r>
              <a:rPr spc="90" dirty="0"/>
              <a:t>e</a:t>
            </a:r>
            <a:r>
              <a:rPr lang="en-US" spc="114" dirty="0"/>
              <a:t> </a:t>
            </a:r>
            <a:r>
              <a:rPr spc="180" dirty="0"/>
              <a:t>S</a:t>
            </a:r>
            <a:r>
              <a:rPr spc="5" dirty="0"/>
              <a:t>e</a:t>
            </a:r>
            <a:r>
              <a:rPr spc="110" dirty="0"/>
              <a:t>r</a:t>
            </a:r>
            <a:r>
              <a:rPr spc="-65" dirty="0"/>
              <a:t>v</a:t>
            </a:r>
            <a:r>
              <a:rPr spc="-45" dirty="0"/>
              <a:t>i</a:t>
            </a:r>
            <a:r>
              <a:rPr spc="-170" dirty="0"/>
              <a:t>c</a:t>
            </a:r>
            <a:r>
              <a:rPr spc="5" dirty="0"/>
              <a:t>e</a:t>
            </a:r>
            <a:r>
              <a:rPr spc="35" dirty="0"/>
              <a:t>s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idx="1"/>
          </p:nvPr>
        </p:nvSpPr>
        <p:spPr>
          <a:xfrm>
            <a:off x="0" y="1979499"/>
            <a:ext cx="9144000" cy="48476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77520" marR="5080" indent="93980">
              <a:lnSpc>
                <a:spcPct val="140000"/>
              </a:lnSpc>
              <a:spcAft>
                <a:spcPts val="0"/>
              </a:spcAft>
            </a:pPr>
            <a:r>
              <a:rPr sz="2700" spc="-229" dirty="0"/>
              <a:t>M</a:t>
            </a:r>
            <a:r>
              <a:rPr sz="2700" spc="180" dirty="0"/>
              <a:t>a</a:t>
            </a:r>
            <a:r>
              <a:rPr sz="2700" spc="-320" dirty="0"/>
              <a:t>n</a:t>
            </a:r>
            <a:r>
              <a:rPr sz="2700" spc="120" dirty="0"/>
              <a:t>y</a:t>
            </a:r>
            <a:r>
              <a:rPr sz="2700" spc="165" dirty="0"/>
              <a:t> </a:t>
            </a:r>
            <a:r>
              <a:rPr sz="2700" spc="-160" dirty="0"/>
              <a:t>s</a:t>
            </a:r>
            <a:r>
              <a:rPr sz="2700" dirty="0"/>
              <a:t>e</a:t>
            </a:r>
            <a:r>
              <a:rPr sz="2700" spc="65" dirty="0"/>
              <a:t>r</a:t>
            </a:r>
            <a:r>
              <a:rPr sz="2700" spc="-45" dirty="0"/>
              <a:t>v</a:t>
            </a:r>
            <a:r>
              <a:rPr sz="2700" spc="-35" dirty="0"/>
              <a:t>i</a:t>
            </a:r>
            <a:r>
              <a:rPr sz="2700" spc="-110" dirty="0"/>
              <a:t>c</a:t>
            </a:r>
            <a:r>
              <a:rPr sz="2700" spc="10" dirty="0"/>
              <a:t>e</a:t>
            </a:r>
            <a:r>
              <a:rPr sz="2700" spc="20" dirty="0"/>
              <a:t>s</a:t>
            </a:r>
            <a:r>
              <a:rPr sz="2700" spc="-60" dirty="0"/>
              <a:t> </a:t>
            </a:r>
            <a:r>
              <a:rPr sz="2700" spc="190" dirty="0"/>
              <a:t>a</a:t>
            </a:r>
            <a:r>
              <a:rPr sz="2700" spc="-90" dirty="0"/>
              <a:t>v</a:t>
            </a:r>
            <a:r>
              <a:rPr sz="2700" spc="190" dirty="0"/>
              <a:t>a</a:t>
            </a:r>
            <a:r>
              <a:rPr sz="2700" spc="-35" dirty="0"/>
              <a:t>i</a:t>
            </a:r>
            <a:r>
              <a:rPr sz="2700" spc="-40" dirty="0"/>
              <a:t>l</a:t>
            </a:r>
            <a:r>
              <a:rPr sz="2700" spc="190" dirty="0"/>
              <a:t>a</a:t>
            </a:r>
            <a:r>
              <a:rPr sz="2700" spc="70" dirty="0"/>
              <a:t>b</a:t>
            </a:r>
            <a:r>
              <a:rPr sz="2700" spc="-40" dirty="0"/>
              <a:t>l</a:t>
            </a:r>
            <a:r>
              <a:rPr sz="2700" spc="55" dirty="0"/>
              <a:t>e</a:t>
            </a:r>
            <a:r>
              <a:rPr sz="2700" spc="80" dirty="0"/>
              <a:t> </a:t>
            </a:r>
            <a:r>
              <a:rPr sz="2700" spc="-180" dirty="0"/>
              <a:t>t</a:t>
            </a:r>
            <a:r>
              <a:rPr sz="2700" spc="-240" dirty="0"/>
              <a:t>h</a:t>
            </a:r>
            <a:r>
              <a:rPr sz="2700" spc="190" dirty="0"/>
              <a:t>a</a:t>
            </a:r>
            <a:r>
              <a:rPr sz="2700" spc="-260" dirty="0"/>
              <a:t>t</a:t>
            </a:r>
            <a:r>
              <a:rPr sz="2700" spc="215" dirty="0"/>
              <a:t> </a:t>
            </a:r>
            <a:r>
              <a:rPr sz="2700" spc="70" dirty="0"/>
              <a:t>p</a:t>
            </a:r>
            <a:r>
              <a:rPr sz="2700" spc="10" dirty="0"/>
              <a:t>e</a:t>
            </a:r>
            <a:r>
              <a:rPr sz="2700" spc="-50" dirty="0"/>
              <a:t>r</a:t>
            </a:r>
            <a:r>
              <a:rPr sz="2700" spc="25" dirty="0"/>
              <a:t>f</a:t>
            </a:r>
            <a:r>
              <a:rPr sz="2700" spc="-80" dirty="0"/>
              <a:t>o</a:t>
            </a:r>
            <a:r>
              <a:rPr sz="2700" spc="0" dirty="0"/>
              <a:t>r</a:t>
            </a:r>
            <a:r>
              <a:rPr sz="2700" spc="-85" dirty="0"/>
              <a:t>m</a:t>
            </a:r>
            <a:r>
              <a:rPr sz="2700" spc="-140" dirty="0"/>
              <a:t> </a:t>
            </a:r>
            <a:r>
              <a:rPr sz="2700" spc="190" dirty="0"/>
              <a:t>a</a:t>
            </a:r>
            <a:r>
              <a:rPr sz="2700" spc="70" dirty="0"/>
              <a:t>b</a:t>
            </a:r>
            <a:r>
              <a:rPr sz="2700" spc="-80" dirty="0"/>
              <a:t>o</a:t>
            </a:r>
            <a:r>
              <a:rPr sz="2700" spc="-240" dirty="0"/>
              <a:t>u</a:t>
            </a:r>
            <a:r>
              <a:rPr sz="2700" spc="-260" dirty="0"/>
              <a:t>t</a:t>
            </a:r>
            <a:r>
              <a:rPr sz="2700" spc="215" dirty="0"/>
              <a:t> </a:t>
            </a:r>
            <a:r>
              <a:rPr sz="2700" spc="-180" dirty="0"/>
              <a:t>t</a:t>
            </a:r>
            <a:r>
              <a:rPr sz="2700" spc="-235" dirty="0"/>
              <a:t>h</a:t>
            </a:r>
            <a:r>
              <a:rPr sz="2700" spc="55" dirty="0"/>
              <a:t>e</a:t>
            </a:r>
            <a:r>
              <a:rPr sz="2700" spc="80" dirty="0"/>
              <a:t> </a:t>
            </a:r>
            <a:r>
              <a:rPr sz="2700" spc="-160" dirty="0"/>
              <a:t>s</a:t>
            </a:r>
            <a:r>
              <a:rPr sz="2700" spc="190" dirty="0"/>
              <a:t>a</a:t>
            </a:r>
            <a:r>
              <a:rPr sz="2700" spc="-360" dirty="0"/>
              <a:t>m</a:t>
            </a:r>
            <a:r>
              <a:rPr sz="2700" spc="55" dirty="0"/>
              <a:t>e</a:t>
            </a:r>
            <a:r>
              <a:rPr sz="2700" spc="25" dirty="0"/>
              <a:t> </a:t>
            </a:r>
            <a:r>
              <a:rPr sz="2700" spc="70" dirty="0"/>
              <a:t>f</a:t>
            </a:r>
            <a:r>
              <a:rPr sz="2700" spc="-240" dirty="0"/>
              <a:t>u</a:t>
            </a:r>
            <a:r>
              <a:rPr sz="2700" spc="-229" dirty="0"/>
              <a:t>n</a:t>
            </a:r>
            <a:r>
              <a:rPr sz="2700" spc="-110" dirty="0"/>
              <a:t>c</a:t>
            </a:r>
            <a:r>
              <a:rPr sz="2700" spc="-180" dirty="0"/>
              <a:t>t</a:t>
            </a:r>
            <a:r>
              <a:rPr sz="2700" spc="-35" dirty="0"/>
              <a:t>i</a:t>
            </a:r>
            <a:r>
              <a:rPr sz="2700" spc="-80" dirty="0"/>
              <a:t>o</a:t>
            </a:r>
            <a:r>
              <a:rPr sz="2700" spc="5" dirty="0"/>
              <a:t>n</a:t>
            </a:r>
            <a:endParaRPr lang="en-US" sz="2700" dirty="0"/>
          </a:p>
          <a:p>
            <a:pPr marL="477520" marR="5080" indent="93980">
              <a:lnSpc>
                <a:spcPct val="140000"/>
              </a:lnSpc>
              <a:spcAft>
                <a:spcPts val="0"/>
              </a:spcAft>
            </a:pPr>
            <a:r>
              <a:rPr sz="2700" spc="-140" dirty="0"/>
              <a:t>T</a:t>
            </a:r>
            <a:r>
              <a:rPr sz="2700" spc="-229" dirty="0"/>
              <a:t>h</a:t>
            </a:r>
            <a:r>
              <a:rPr sz="2700" dirty="0"/>
              <a:t>e</a:t>
            </a:r>
            <a:r>
              <a:rPr sz="2700" spc="-50" dirty="0"/>
              <a:t>r</a:t>
            </a:r>
            <a:r>
              <a:rPr sz="2700" spc="55" dirty="0"/>
              <a:t>e</a:t>
            </a:r>
            <a:r>
              <a:rPr sz="2700" spc="90" dirty="0"/>
              <a:t> </a:t>
            </a:r>
            <a:r>
              <a:rPr sz="2700" spc="190" dirty="0"/>
              <a:t>a</a:t>
            </a:r>
            <a:r>
              <a:rPr sz="2700" spc="-50" dirty="0"/>
              <a:t>r</a:t>
            </a:r>
            <a:r>
              <a:rPr sz="2700" spc="55" dirty="0"/>
              <a:t>e</a:t>
            </a:r>
            <a:r>
              <a:rPr sz="2700" spc="80" dirty="0"/>
              <a:t> </a:t>
            </a:r>
            <a:r>
              <a:rPr sz="2700" spc="-35" dirty="0"/>
              <a:t>l</a:t>
            </a:r>
            <a:r>
              <a:rPr sz="2700" spc="-160" dirty="0"/>
              <a:t>o</a:t>
            </a:r>
            <a:r>
              <a:rPr sz="2700" spc="-180" dirty="0"/>
              <a:t>w</a:t>
            </a:r>
            <a:r>
              <a:rPr sz="2700" dirty="0"/>
              <a:t>e</a:t>
            </a:r>
            <a:r>
              <a:rPr sz="2700" spc="-40" dirty="0"/>
              <a:t>r</a:t>
            </a:r>
            <a:r>
              <a:rPr sz="2700" spc="125" dirty="0"/>
              <a:t> </a:t>
            </a:r>
            <a:r>
              <a:rPr sz="2700" spc="-110" dirty="0"/>
              <a:t>c</a:t>
            </a:r>
            <a:r>
              <a:rPr sz="2700" spc="-80" dirty="0"/>
              <a:t>o</a:t>
            </a:r>
            <a:r>
              <a:rPr sz="2700" spc="-160" dirty="0"/>
              <a:t>s</a:t>
            </a:r>
            <a:r>
              <a:rPr sz="2700" spc="-260" dirty="0"/>
              <a:t>t</a:t>
            </a:r>
            <a:r>
              <a:rPr sz="2700" spc="215" dirty="0"/>
              <a:t> </a:t>
            </a:r>
            <a:r>
              <a:rPr sz="2700" spc="-160" dirty="0"/>
              <a:t>s</a:t>
            </a:r>
            <a:r>
              <a:rPr sz="2700" spc="-235" dirty="0"/>
              <a:t>u</a:t>
            </a:r>
            <a:r>
              <a:rPr sz="2700" spc="70" dirty="0"/>
              <a:t>b</a:t>
            </a:r>
            <a:r>
              <a:rPr sz="2700" spc="-160" dirty="0"/>
              <a:t>s</a:t>
            </a:r>
            <a:r>
              <a:rPr sz="2700" spc="-180" dirty="0"/>
              <a:t>t</a:t>
            </a:r>
            <a:r>
              <a:rPr sz="2700" spc="-35" dirty="0"/>
              <a:t>i</a:t>
            </a:r>
            <a:r>
              <a:rPr sz="2700" spc="-180" dirty="0"/>
              <a:t>t</a:t>
            </a:r>
            <a:r>
              <a:rPr sz="2700" spc="-240" dirty="0"/>
              <a:t>u</a:t>
            </a:r>
            <a:r>
              <a:rPr sz="2700" spc="-180" dirty="0"/>
              <a:t>t</a:t>
            </a:r>
            <a:r>
              <a:rPr sz="2700" spc="55" dirty="0"/>
              <a:t>e</a:t>
            </a:r>
            <a:r>
              <a:rPr sz="2700" spc="95" dirty="0"/>
              <a:t> </a:t>
            </a:r>
            <a:r>
              <a:rPr sz="2700" spc="-160" dirty="0"/>
              <a:t>s</a:t>
            </a:r>
            <a:r>
              <a:rPr sz="2700" dirty="0"/>
              <a:t>e</a:t>
            </a:r>
            <a:r>
              <a:rPr sz="2700" spc="65" dirty="0"/>
              <a:t>r</a:t>
            </a:r>
            <a:r>
              <a:rPr sz="2700" spc="-45" dirty="0"/>
              <a:t>v</a:t>
            </a:r>
            <a:r>
              <a:rPr sz="2700" spc="-35" dirty="0"/>
              <a:t>i</a:t>
            </a:r>
            <a:r>
              <a:rPr sz="2700" spc="-110" dirty="0"/>
              <a:t>c</a:t>
            </a:r>
            <a:r>
              <a:rPr sz="2700" spc="10" dirty="0"/>
              <a:t>e</a:t>
            </a:r>
            <a:r>
              <a:rPr sz="2700" spc="20" dirty="0"/>
              <a:t>s</a:t>
            </a:r>
            <a:endParaRPr sz="2700" dirty="0"/>
          </a:p>
          <a:p>
            <a:pPr marL="477520" marR="104139" indent="93980">
              <a:lnSpc>
                <a:spcPct val="140100"/>
              </a:lnSpc>
              <a:spcBef>
                <a:spcPts val="690"/>
              </a:spcBef>
              <a:spcAft>
                <a:spcPts val="0"/>
              </a:spcAft>
            </a:pPr>
            <a:r>
              <a:rPr sz="2700" spc="-125" dirty="0"/>
              <a:t>B</a:t>
            </a:r>
            <a:r>
              <a:rPr sz="2700" spc="-235" dirty="0"/>
              <a:t>u</a:t>
            </a:r>
            <a:r>
              <a:rPr sz="2700" spc="80" dirty="0"/>
              <a:t>y</a:t>
            </a:r>
            <a:r>
              <a:rPr sz="2700" dirty="0"/>
              <a:t>e</a:t>
            </a:r>
            <a:r>
              <a:rPr sz="2700" spc="-50" dirty="0"/>
              <a:t>r</a:t>
            </a:r>
            <a:r>
              <a:rPr sz="2700" spc="20" dirty="0"/>
              <a:t>s</a:t>
            </a:r>
            <a:r>
              <a:rPr sz="2700" spc="-45" dirty="0"/>
              <a:t> </a:t>
            </a:r>
            <a:r>
              <a:rPr sz="2700" spc="-80" dirty="0"/>
              <a:t>o</a:t>
            </a:r>
            <a:r>
              <a:rPr sz="2700" spc="-85" dirty="0"/>
              <a:t>f</a:t>
            </a:r>
            <a:r>
              <a:rPr sz="2700" dirty="0"/>
              <a:t> </a:t>
            </a:r>
            <a:r>
              <a:rPr sz="2700" spc="-235" dirty="0"/>
              <a:t> </a:t>
            </a:r>
            <a:r>
              <a:rPr sz="2700" spc="-180" dirty="0"/>
              <a:t>t</a:t>
            </a:r>
            <a:r>
              <a:rPr sz="2700" spc="-240" dirty="0"/>
              <a:t>h</a:t>
            </a:r>
            <a:r>
              <a:rPr sz="2700" spc="55" dirty="0"/>
              <a:t>e</a:t>
            </a:r>
            <a:r>
              <a:rPr sz="2700" spc="90" dirty="0"/>
              <a:t> </a:t>
            </a:r>
            <a:r>
              <a:rPr sz="2700" spc="-160" dirty="0"/>
              <a:t>s</a:t>
            </a:r>
            <a:r>
              <a:rPr sz="2700" dirty="0"/>
              <a:t>e</a:t>
            </a:r>
            <a:r>
              <a:rPr sz="2700" spc="65" dirty="0"/>
              <a:t>r</a:t>
            </a:r>
            <a:r>
              <a:rPr sz="2700" spc="-45" dirty="0"/>
              <a:t>v</a:t>
            </a:r>
            <a:r>
              <a:rPr sz="2700" spc="-35" dirty="0"/>
              <a:t>i</a:t>
            </a:r>
            <a:r>
              <a:rPr sz="2700" spc="-110" dirty="0"/>
              <a:t>c</a:t>
            </a:r>
            <a:r>
              <a:rPr sz="2700" spc="55" dirty="0"/>
              <a:t>e</a:t>
            </a:r>
            <a:r>
              <a:rPr sz="2700" spc="80" dirty="0"/>
              <a:t> </a:t>
            </a:r>
            <a:r>
              <a:rPr sz="2700" spc="-180" dirty="0"/>
              <a:t>t</a:t>
            </a:r>
            <a:r>
              <a:rPr sz="2700" dirty="0"/>
              <a:t>e</a:t>
            </a:r>
            <a:r>
              <a:rPr sz="2700" spc="-229" dirty="0"/>
              <a:t>n</a:t>
            </a:r>
            <a:r>
              <a:rPr sz="2700" spc="140" dirty="0"/>
              <a:t>d</a:t>
            </a:r>
            <a:r>
              <a:rPr sz="2700" spc="65" dirty="0"/>
              <a:t> </a:t>
            </a:r>
            <a:r>
              <a:rPr sz="2700" spc="-180" dirty="0"/>
              <a:t>t</a:t>
            </a:r>
            <a:r>
              <a:rPr sz="2700" spc="90" dirty="0"/>
              <a:t>o</a:t>
            </a:r>
            <a:r>
              <a:rPr sz="2700" spc="-25" dirty="0"/>
              <a:t> </a:t>
            </a:r>
            <a:r>
              <a:rPr sz="2700" spc="-75" dirty="0"/>
              <a:t>e</a:t>
            </a:r>
            <a:r>
              <a:rPr sz="2700" spc="180" dirty="0"/>
              <a:t>x</a:t>
            </a:r>
            <a:r>
              <a:rPr sz="2700" spc="70" dirty="0"/>
              <a:t>p</a:t>
            </a:r>
            <a:r>
              <a:rPr sz="2700" spc="10" dirty="0"/>
              <a:t>e</a:t>
            </a:r>
            <a:r>
              <a:rPr sz="2700" spc="-50" dirty="0"/>
              <a:t>r</a:t>
            </a:r>
            <a:r>
              <a:rPr sz="2700" spc="-35" dirty="0"/>
              <a:t>i</a:t>
            </a:r>
            <a:r>
              <a:rPr sz="2700" spc="-360" dirty="0"/>
              <a:t>m</a:t>
            </a:r>
            <a:r>
              <a:rPr sz="2700" dirty="0"/>
              <a:t>e</a:t>
            </a:r>
            <a:r>
              <a:rPr sz="2700" spc="-240" dirty="0"/>
              <a:t>n</a:t>
            </a:r>
            <a:r>
              <a:rPr sz="2700" spc="-260" dirty="0"/>
              <a:t>t</a:t>
            </a:r>
            <a:r>
              <a:rPr sz="2700" spc="210" dirty="0"/>
              <a:t> </a:t>
            </a:r>
            <a:r>
              <a:rPr sz="2700" spc="-80" dirty="0"/>
              <a:t>o</a:t>
            </a:r>
            <a:r>
              <a:rPr sz="2700" spc="-40" dirty="0"/>
              <a:t>r</a:t>
            </a:r>
            <a:r>
              <a:rPr sz="2700" spc="125" dirty="0"/>
              <a:t> </a:t>
            </a:r>
            <a:r>
              <a:rPr sz="2700" spc="-160" dirty="0"/>
              <a:t>s</a:t>
            </a:r>
            <a:r>
              <a:rPr sz="2700" spc="-235" dirty="0"/>
              <a:t>u</a:t>
            </a:r>
            <a:r>
              <a:rPr sz="2700" spc="70" dirty="0"/>
              <a:t>b</a:t>
            </a:r>
            <a:r>
              <a:rPr sz="2700" spc="-160" dirty="0"/>
              <a:t>s</a:t>
            </a:r>
            <a:r>
              <a:rPr sz="2700" spc="-180" dirty="0"/>
              <a:t>t</a:t>
            </a:r>
            <a:r>
              <a:rPr sz="2700" spc="-35" dirty="0"/>
              <a:t>i</a:t>
            </a:r>
            <a:r>
              <a:rPr sz="2700" spc="-180" dirty="0"/>
              <a:t>t</a:t>
            </a:r>
            <a:r>
              <a:rPr sz="2700" spc="-240" dirty="0"/>
              <a:t>u</a:t>
            </a:r>
            <a:r>
              <a:rPr sz="2700" spc="-180" dirty="0"/>
              <a:t>t</a:t>
            </a:r>
            <a:r>
              <a:rPr sz="2700" spc="55" dirty="0"/>
              <a:t>e</a:t>
            </a:r>
            <a:r>
              <a:rPr sz="2700" spc="25" dirty="0"/>
              <a:t> </a:t>
            </a:r>
            <a:r>
              <a:rPr sz="2700" spc="-80" dirty="0"/>
              <a:t>o</a:t>
            </a:r>
            <a:r>
              <a:rPr sz="2700" spc="70" dirty="0"/>
              <a:t>f</a:t>
            </a:r>
            <a:r>
              <a:rPr sz="2700" spc="-180" dirty="0"/>
              <a:t>t</a:t>
            </a:r>
            <a:r>
              <a:rPr sz="2700" spc="10" dirty="0"/>
              <a:t>e</a:t>
            </a:r>
            <a:r>
              <a:rPr sz="2700" spc="5" dirty="0"/>
              <a:t>n</a:t>
            </a:r>
            <a:endParaRPr sz="2700" dirty="0"/>
          </a:p>
          <a:p>
            <a:pPr marL="477520" marR="716280" indent="93980">
              <a:lnSpc>
                <a:spcPct val="140100"/>
              </a:lnSpc>
              <a:spcBef>
                <a:spcPts val="705"/>
              </a:spcBef>
              <a:spcAft>
                <a:spcPts val="0"/>
              </a:spcAft>
            </a:pPr>
            <a:r>
              <a:rPr sz="2700" spc="-125" dirty="0"/>
              <a:t>B</a:t>
            </a:r>
            <a:r>
              <a:rPr sz="2700" spc="-235" dirty="0"/>
              <a:t>u</a:t>
            </a:r>
            <a:r>
              <a:rPr sz="2700" spc="80" dirty="0"/>
              <a:t>y</a:t>
            </a:r>
            <a:r>
              <a:rPr sz="2700" dirty="0"/>
              <a:t>e</a:t>
            </a:r>
            <a:r>
              <a:rPr sz="2700" spc="-50" dirty="0"/>
              <a:t>r</a:t>
            </a:r>
            <a:r>
              <a:rPr sz="2700" spc="20" dirty="0"/>
              <a:t>s</a:t>
            </a:r>
            <a:r>
              <a:rPr sz="2700" spc="-45" dirty="0"/>
              <a:t> </a:t>
            </a:r>
            <a:r>
              <a:rPr sz="2700" spc="-80" dirty="0"/>
              <a:t>o</a:t>
            </a:r>
            <a:r>
              <a:rPr sz="2700" spc="-85" dirty="0"/>
              <a:t>f</a:t>
            </a:r>
            <a:r>
              <a:rPr sz="2700" dirty="0"/>
              <a:t> </a:t>
            </a:r>
            <a:r>
              <a:rPr sz="2700" spc="-235" dirty="0"/>
              <a:t> </a:t>
            </a:r>
            <a:r>
              <a:rPr sz="2700" spc="-180" dirty="0"/>
              <a:t>t</a:t>
            </a:r>
            <a:r>
              <a:rPr sz="2700" spc="-240" dirty="0"/>
              <a:t>h</a:t>
            </a:r>
            <a:r>
              <a:rPr sz="2700" spc="55" dirty="0"/>
              <a:t>e</a:t>
            </a:r>
            <a:r>
              <a:rPr sz="2700" spc="90" dirty="0"/>
              <a:t> </a:t>
            </a:r>
            <a:r>
              <a:rPr sz="2700" spc="-160" dirty="0"/>
              <a:t>s</a:t>
            </a:r>
            <a:r>
              <a:rPr sz="2700" dirty="0"/>
              <a:t>e</a:t>
            </a:r>
            <a:r>
              <a:rPr sz="2700" spc="65" dirty="0"/>
              <a:t>r</a:t>
            </a:r>
            <a:r>
              <a:rPr sz="2700" spc="-45" dirty="0"/>
              <a:t>v</a:t>
            </a:r>
            <a:r>
              <a:rPr sz="2700" spc="-35" dirty="0"/>
              <a:t>i</a:t>
            </a:r>
            <a:r>
              <a:rPr sz="2700" spc="-110" dirty="0"/>
              <a:t>c</a:t>
            </a:r>
            <a:r>
              <a:rPr sz="2700" spc="55" dirty="0"/>
              <a:t>e</a:t>
            </a:r>
            <a:r>
              <a:rPr sz="2700" spc="80" dirty="0"/>
              <a:t> </a:t>
            </a:r>
            <a:r>
              <a:rPr sz="2700" spc="-240" dirty="0"/>
              <a:t>h</a:t>
            </a:r>
            <a:r>
              <a:rPr sz="2700" spc="190" dirty="0"/>
              <a:t>a</a:t>
            </a:r>
            <a:r>
              <a:rPr sz="2700" spc="-85" dirty="0"/>
              <a:t>v</a:t>
            </a:r>
            <a:r>
              <a:rPr sz="2700" spc="55" dirty="0"/>
              <a:t>e</a:t>
            </a:r>
            <a:r>
              <a:rPr sz="2700" spc="80" dirty="0"/>
              <a:t> </a:t>
            </a:r>
            <a:r>
              <a:rPr sz="2700" spc="60" dirty="0"/>
              <a:t>d</a:t>
            </a:r>
            <a:r>
              <a:rPr sz="2700" spc="-35" dirty="0"/>
              <a:t>i</a:t>
            </a:r>
            <a:r>
              <a:rPr sz="2700" spc="70" dirty="0"/>
              <a:t>ff</a:t>
            </a:r>
            <a:r>
              <a:rPr sz="2700" spc="-35" dirty="0"/>
              <a:t>i</a:t>
            </a:r>
            <a:r>
              <a:rPr sz="2700" spc="-110" dirty="0"/>
              <a:t>c</a:t>
            </a:r>
            <a:r>
              <a:rPr sz="2700" spc="-240" dirty="0"/>
              <a:t>u</a:t>
            </a:r>
            <a:r>
              <a:rPr sz="2700" spc="-35" dirty="0"/>
              <a:t>l</a:t>
            </a:r>
            <a:r>
              <a:rPr sz="2700" spc="-180" dirty="0"/>
              <a:t>t</a:t>
            </a:r>
            <a:r>
              <a:rPr sz="2700" spc="120" dirty="0"/>
              <a:t>y</a:t>
            </a:r>
            <a:r>
              <a:rPr sz="2700" spc="140" dirty="0"/>
              <a:t> </a:t>
            </a:r>
            <a:r>
              <a:rPr sz="2700" spc="-35" dirty="0"/>
              <a:t>i</a:t>
            </a:r>
            <a:r>
              <a:rPr sz="2700" spc="5" dirty="0"/>
              <a:t>n</a:t>
            </a:r>
            <a:r>
              <a:rPr sz="2700" spc="-105" dirty="0"/>
              <a:t> </a:t>
            </a:r>
            <a:r>
              <a:rPr sz="2700" spc="-180" dirty="0"/>
              <a:t>t</a:t>
            </a:r>
            <a:r>
              <a:rPr sz="2700" dirty="0"/>
              <a:t>e</a:t>
            </a:r>
            <a:r>
              <a:rPr sz="2700" spc="-35" dirty="0"/>
              <a:t>lli</a:t>
            </a:r>
            <a:r>
              <a:rPr sz="2700" spc="-240" dirty="0"/>
              <a:t>n</a:t>
            </a:r>
            <a:r>
              <a:rPr sz="2700" spc="290" dirty="0"/>
              <a:t>g</a:t>
            </a:r>
            <a:r>
              <a:rPr sz="2700" spc="60" dirty="0"/>
              <a:t> </a:t>
            </a:r>
            <a:r>
              <a:rPr sz="2700" spc="-180" dirty="0"/>
              <a:t>t</a:t>
            </a:r>
            <a:r>
              <a:rPr sz="2700" spc="-240" dirty="0"/>
              <a:t>h</a:t>
            </a:r>
            <a:r>
              <a:rPr sz="2700" spc="55" dirty="0"/>
              <a:t>e</a:t>
            </a:r>
            <a:r>
              <a:rPr sz="2700" spc="25" dirty="0"/>
              <a:t> </a:t>
            </a:r>
            <a:r>
              <a:rPr sz="2700" spc="70" dirty="0"/>
              <a:t>d</a:t>
            </a:r>
            <a:r>
              <a:rPr sz="2700" spc="-35" dirty="0"/>
              <a:t>i</a:t>
            </a:r>
            <a:r>
              <a:rPr sz="2700" spc="70" dirty="0"/>
              <a:t>ff</a:t>
            </a:r>
            <a:r>
              <a:rPr sz="2700" dirty="0"/>
              <a:t>e</a:t>
            </a:r>
            <a:r>
              <a:rPr sz="2700" spc="-50" dirty="0"/>
              <a:t>r</a:t>
            </a:r>
            <a:r>
              <a:rPr sz="2700" spc="5" dirty="0"/>
              <a:t>e</a:t>
            </a:r>
            <a:r>
              <a:rPr sz="2700" spc="-240" dirty="0"/>
              <a:t>n</a:t>
            </a:r>
            <a:r>
              <a:rPr sz="2700" spc="-100" dirty="0"/>
              <a:t>c</a:t>
            </a:r>
            <a:r>
              <a:rPr sz="2700" spc="55" dirty="0"/>
              <a:t>e</a:t>
            </a:r>
            <a:r>
              <a:rPr sz="2700" spc="60" dirty="0"/>
              <a:t> </a:t>
            </a:r>
            <a:r>
              <a:rPr sz="2700" spc="-35" dirty="0"/>
              <a:t>i</a:t>
            </a:r>
            <a:r>
              <a:rPr sz="2700" spc="5" dirty="0"/>
              <a:t>n</a:t>
            </a:r>
            <a:r>
              <a:rPr sz="2700" spc="-100" dirty="0"/>
              <a:t> </a:t>
            </a:r>
            <a:r>
              <a:rPr sz="2700" spc="-180" dirty="0"/>
              <a:t>t</a:t>
            </a:r>
            <a:r>
              <a:rPr sz="2700" spc="-240" dirty="0"/>
              <a:t>h</a:t>
            </a:r>
            <a:r>
              <a:rPr sz="2700" spc="55" dirty="0"/>
              <a:t>e</a:t>
            </a:r>
            <a:r>
              <a:rPr sz="2700" spc="90" dirty="0"/>
              <a:t> </a:t>
            </a:r>
            <a:r>
              <a:rPr sz="2700" dirty="0"/>
              <a:t>e</a:t>
            </a:r>
            <a:r>
              <a:rPr sz="2700" spc="70" dirty="0"/>
              <a:t>ff</a:t>
            </a:r>
            <a:r>
              <a:rPr sz="2700" spc="10" dirty="0"/>
              <a:t>e</a:t>
            </a:r>
            <a:r>
              <a:rPr sz="2700" spc="-110" dirty="0"/>
              <a:t>c</a:t>
            </a:r>
            <a:r>
              <a:rPr sz="2700" spc="-180" dirty="0"/>
              <a:t>t</a:t>
            </a:r>
            <a:r>
              <a:rPr sz="2700" spc="-35" dirty="0"/>
              <a:t>i</a:t>
            </a:r>
            <a:r>
              <a:rPr sz="2700" spc="-85" dirty="0"/>
              <a:t>v</a:t>
            </a:r>
            <a:r>
              <a:rPr sz="2700" dirty="0"/>
              <a:t>e</a:t>
            </a:r>
            <a:r>
              <a:rPr sz="2700" spc="-229" dirty="0"/>
              <a:t>n</a:t>
            </a:r>
            <a:r>
              <a:rPr sz="2700" dirty="0"/>
              <a:t>e</a:t>
            </a:r>
            <a:r>
              <a:rPr sz="2700" spc="-160" dirty="0"/>
              <a:t>s</a:t>
            </a:r>
            <a:r>
              <a:rPr sz="2700" spc="20" dirty="0"/>
              <a:t>s</a:t>
            </a:r>
            <a:r>
              <a:rPr sz="2700" spc="-60" dirty="0"/>
              <a:t> </a:t>
            </a:r>
            <a:r>
              <a:rPr sz="2700" spc="-80" dirty="0"/>
              <a:t>o</a:t>
            </a:r>
            <a:r>
              <a:rPr sz="2700" spc="-85" dirty="0"/>
              <a:t>f</a:t>
            </a:r>
            <a:r>
              <a:rPr sz="2700" dirty="0"/>
              <a:t> </a:t>
            </a:r>
            <a:r>
              <a:rPr sz="2700" spc="-229" dirty="0"/>
              <a:t> </a:t>
            </a:r>
            <a:r>
              <a:rPr sz="2700" spc="-180" dirty="0"/>
              <a:t>t</a:t>
            </a:r>
            <a:r>
              <a:rPr sz="2700" spc="-240" dirty="0"/>
              <a:t>h</a:t>
            </a:r>
            <a:r>
              <a:rPr sz="2700" spc="55" dirty="0"/>
              <a:t>e</a:t>
            </a:r>
            <a:r>
              <a:rPr sz="2700" spc="90" dirty="0"/>
              <a:t> </a:t>
            </a:r>
            <a:r>
              <a:rPr sz="2700" spc="190" dirty="0"/>
              <a:t>a</a:t>
            </a:r>
            <a:r>
              <a:rPr sz="2700" spc="-35" dirty="0"/>
              <a:t>l</a:t>
            </a:r>
            <a:r>
              <a:rPr sz="2700" spc="-180" dirty="0"/>
              <a:t>t</a:t>
            </a:r>
            <a:r>
              <a:rPr sz="2700" dirty="0"/>
              <a:t>er</a:t>
            </a:r>
            <a:r>
              <a:rPr sz="2700" spc="-240" dirty="0"/>
              <a:t>n</a:t>
            </a:r>
            <a:r>
              <a:rPr sz="2700" spc="190" dirty="0"/>
              <a:t>a</a:t>
            </a:r>
            <a:r>
              <a:rPr sz="2700" spc="-180" dirty="0"/>
              <a:t>t</a:t>
            </a:r>
            <a:r>
              <a:rPr sz="2700" spc="-35" dirty="0"/>
              <a:t>i</a:t>
            </a:r>
            <a:r>
              <a:rPr sz="2700" spc="-90" dirty="0"/>
              <a:t>v</a:t>
            </a:r>
            <a:r>
              <a:rPr sz="2700" dirty="0"/>
              <a:t>e</a:t>
            </a:r>
            <a:r>
              <a:rPr sz="2700" spc="20" dirty="0"/>
              <a:t>s</a:t>
            </a:r>
            <a:endParaRPr sz="2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9600" y="610299"/>
            <a:ext cx="6793547" cy="6155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  <a:tabLst>
                <a:tab pos="4716145" algn="l"/>
              </a:tabLst>
            </a:pPr>
            <a:r>
              <a:rPr spc="-195" dirty="0"/>
              <a:t>B</a:t>
            </a:r>
            <a:r>
              <a:rPr spc="315" dirty="0"/>
              <a:t>a</a:t>
            </a:r>
            <a:r>
              <a:rPr spc="-75" dirty="0"/>
              <a:t>r</a:t>
            </a:r>
            <a:r>
              <a:rPr spc="260" dirty="0"/>
              <a:t>g</a:t>
            </a:r>
            <a:r>
              <a:rPr spc="315" dirty="0"/>
              <a:t>a</a:t>
            </a:r>
            <a:r>
              <a:rPr spc="-45" dirty="0"/>
              <a:t>i</a:t>
            </a:r>
            <a:r>
              <a:rPr spc="-385" dirty="0"/>
              <a:t>n</a:t>
            </a:r>
            <a:r>
              <a:rPr spc="-45" dirty="0"/>
              <a:t>i</a:t>
            </a:r>
            <a:r>
              <a:rPr spc="-385" dirty="0"/>
              <a:t>n</a:t>
            </a:r>
            <a:r>
              <a:rPr spc="480" dirty="0"/>
              <a:t>g</a:t>
            </a:r>
            <a:r>
              <a:rPr spc="60" dirty="0"/>
              <a:t> </a:t>
            </a:r>
            <a:r>
              <a:rPr spc="-285" dirty="0"/>
              <a:t>P</a:t>
            </a:r>
            <a:r>
              <a:rPr spc="-250" dirty="0"/>
              <a:t>o</a:t>
            </a:r>
            <a:r>
              <a:rPr spc="-290" dirty="0"/>
              <a:t>w</a:t>
            </a:r>
            <a:r>
              <a:rPr spc="5" dirty="0"/>
              <a:t>e</a:t>
            </a:r>
            <a:r>
              <a:rPr spc="-65" dirty="0"/>
              <a:t>r</a:t>
            </a:r>
            <a:r>
              <a:rPr spc="175" dirty="0"/>
              <a:t> </a:t>
            </a:r>
            <a:r>
              <a:rPr spc="-120" dirty="0"/>
              <a:t>o</a:t>
            </a:r>
            <a:r>
              <a:rPr spc="-140" dirty="0"/>
              <a:t>f</a:t>
            </a:r>
            <a:r>
              <a:rPr lang="en-US" spc="-140" dirty="0"/>
              <a:t> </a:t>
            </a:r>
            <a:r>
              <a:rPr spc="-195" dirty="0"/>
              <a:t>B</a:t>
            </a:r>
            <a:r>
              <a:rPr spc="-390" dirty="0"/>
              <a:t>u</a:t>
            </a:r>
            <a:r>
              <a:rPr spc="135" dirty="0"/>
              <a:t>y</a:t>
            </a:r>
            <a:r>
              <a:rPr spc="5" dirty="0"/>
              <a:t>e</a:t>
            </a:r>
            <a:r>
              <a:rPr lang="en-US" spc="-75" dirty="0"/>
              <a:t>r</a:t>
            </a:r>
            <a:r>
              <a:rPr spc="35" dirty="0"/>
              <a:t>s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533400" y="2013084"/>
            <a:ext cx="8077200" cy="48449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4300"/>
              </a:lnSpc>
            </a:pPr>
            <a:r>
              <a:rPr sz="2000" spc="-90" dirty="0">
                <a:latin typeface="Calibri"/>
                <a:cs typeface="Calibri"/>
              </a:rPr>
              <a:t>B</a:t>
            </a:r>
            <a:r>
              <a:rPr sz="2000" spc="-175" dirty="0">
                <a:latin typeface="Calibri"/>
                <a:cs typeface="Calibri"/>
              </a:rPr>
              <a:t>u</a:t>
            </a:r>
            <a:r>
              <a:rPr sz="2000" spc="65" dirty="0">
                <a:latin typeface="Calibri"/>
                <a:cs typeface="Calibri"/>
              </a:rPr>
              <a:t>y</a:t>
            </a:r>
            <a:r>
              <a:rPr sz="2000" dirty="0">
                <a:latin typeface="Calibri"/>
                <a:cs typeface="Calibri"/>
              </a:rPr>
              <a:t>e</a:t>
            </a:r>
            <a:r>
              <a:rPr sz="2000" spc="-30" dirty="0">
                <a:latin typeface="Calibri"/>
                <a:cs typeface="Calibri"/>
              </a:rPr>
              <a:t>r</a:t>
            </a:r>
            <a:r>
              <a:rPr sz="2000" spc="15" dirty="0">
                <a:latin typeface="Calibri"/>
                <a:cs typeface="Calibri"/>
              </a:rPr>
              <a:t>s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spc="-55" dirty="0">
                <a:latin typeface="Calibri"/>
                <a:cs typeface="Calibri"/>
              </a:rPr>
              <a:t>o</a:t>
            </a:r>
            <a:r>
              <a:rPr sz="2000" spc="-65" dirty="0">
                <a:latin typeface="Calibri"/>
                <a:cs typeface="Calibri"/>
              </a:rPr>
              <a:t>f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195" dirty="0">
                <a:latin typeface="Calibri"/>
                <a:cs typeface="Calibri"/>
              </a:rPr>
              <a:t> 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-180" dirty="0">
                <a:latin typeface="Calibri"/>
                <a:cs typeface="Calibri"/>
              </a:rPr>
              <a:t>h</a:t>
            </a:r>
            <a:r>
              <a:rPr sz="2000" spc="40" dirty="0">
                <a:latin typeface="Calibri"/>
                <a:cs typeface="Calibri"/>
              </a:rPr>
              <a:t>e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spc="-120" dirty="0">
                <a:latin typeface="Calibri"/>
                <a:cs typeface="Calibri"/>
              </a:rPr>
              <a:t>s</a:t>
            </a:r>
            <a:r>
              <a:rPr sz="2000" spc="10" dirty="0">
                <a:latin typeface="Calibri"/>
                <a:cs typeface="Calibri"/>
              </a:rPr>
              <a:t>e</a:t>
            </a:r>
            <a:r>
              <a:rPr sz="2000" spc="50" dirty="0">
                <a:latin typeface="Calibri"/>
                <a:cs typeface="Calibri"/>
              </a:rPr>
              <a:t>r</a:t>
            </a:r>
            <a:r>
              <a:rPr sz="2000" spc="-35" dirty="0">
                <a:latin typeface="Calibri"/>
                <a:cs typeface="Calibri"/>
              </a:rPr>
              <a:t>v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-80" dirty="0">
                <a:latin typeface="Calibri"/>
                <a:cs typeface="Calibri"/>
              </a:rPr>
              <a:t>c</a:t>
            </a:r>
            <a:r>
              <a:rPr sz="2000" spc="40" dirty="0">
                <a:latin typeface="Calibri"/>
                <a:cs typeface="Calibri"/>
              </a:rPr>
              <a:t>e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50" dirty="0">
                <a:latin typeface="Calibri"/>
                <a:cs typeface="Calibri"/>
              </a:rPr>
              <a:t>p</a:t>
            </a:r>
            <a:r>
              <a:rPr sz="2000" spc="-175" dirty="0">
                <a:latin typeface="Calibri"/>
                <a:cs typeface="Calibri"/>
              </a:rPr>
              <a:t>u</a:t>
            </a:r>
            <a:r>
              <a:rPr sz="2000" spc="-35" dirty="0">
                <a:latin typeface="Calibri"/>
                <a:cs typeface="Calibri"/>
              </a:rPr>
              <a:t>r</a:t>
            </a:r>
            <a:r>
              <a:rPr sz="2000" dirty="0">
                <a:latin typeface="Calibri"/>
                <a:cs typeface="Calibri"/>
              </a:rPr>
              <a:t>c</a:t>
            </a:r>
            <a:r>
              <a:rPr sz="2000" spc="-180" dirty="0">
                <a:latin typeface="Calibri"/>
                <a:cs typeface="Calibri"/>
              </a:rPr>
              <a:t>h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-120" dirty="0">
                <a:latin typeface="Calibri"/>
                <a:cs typeface="Calibri"/>
              </a:rPr>
              <a:t>s</a:t>
            </a:r>
            <a:r>
              <a:rPr sz="2000" spc="40" dirty="0">
                <a:latin typeface="Calibri"/>
                <a:cs typeface="Calibri"/>
              </a:rPr>
              <a:t>e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5" dirty="0">
                <a:latin typeface="Calibri"/>
                <a:cs typeface="Calibri"/>
              </a:rPr>
              <a:t>n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l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-35" dirty="0">
                <a:latin typeface="Calibri"/>
                <a:cs typeface="Calibri"/>
              </a:rPr>
              <a:t>r</a:t>
            </a:r>
            <a:r>
              <a:rPr sz="2000" spc="125" dirty="0">
                <a:latin typeface="Calibri"/>
                <a:cs typeface="Calibri"/>
              </a:rPr>
              <a:t>g</a:t>
            </a:r>
            <a:r>
              <a:rPr sz="2000" spc="40" dirty="0">
                <a:latin typeface="Calibri"/>
                <a:cs typeface="Calibri"/>
              </a:rPr>
              <a:t>e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70" dirty="0">
                <a:latin typeface="Calibri"/>
                <a:cs typeface="Calibri"/>
              </a:rPr>
              <a:t>v</a:t>
            </a:r>
            <a:r>
              <a:rPr sz="2000" spc="-55" dirty="0">
                <a:latin typeface="Calibri"/>
                <a:cs typeface="Calibri"/>
              </a:rPr>
              <a:t>o</a:t>
            </a:r>
            <a:r>
              <a:rPr sz="2000" spc="-15" dirty="0">
                <a:latin typeface="Calibri"/>
                <a:cs typeface="Calibri"/>
              </a:rPr>
              <a:t>l</a:t>
            </a:r>
            <a:r>
              <a:rPr sz="2000" spc="-175" dirty="0">
                <a:latin typeface="Calibri"/>
                <a:cs typeface="Calibri"/>
              </a:rPr>
              <a:t>u</a:t>
            </a:r>
            <a:r>
              <a:rPr sz="2000" spc="-270" dirty="0">
                <a:latin typeface="Calibri"/>
                <a:cs typeface="Calibri"/>
              </a:rPr>
              <a:t>m</a:t>
            </a:r>
            <a:r>
              <a:rPr sz="2000" spc="40" dirty="0">
                <a:latin typeface="Calibri"/>
                <a:cs typeface="Calibri"/>
              </a:rPr>
              <a:t>e </a:t>
            </a:r>
            <a:r>
              <a:rPr sz="2000" spc="-55" dirty="0">
                <a:latin typeface="Calibri"/>
                <a:cs typeface="Calibri"/>
              </a:rPr>
              <a:t>o</a:t>
            </a:r>
            <a:r>
              <a:rPr sz="2000" spc="-30" dirty="0">
                <a:latin typeface="Calibri"/>
                <a:cs typeface="Calibri"/>
              </a:rPr>
              <a:t>r</a:t>
            </a:r>
            <a:r>
              <a:rPr sz="2000" spc="90" dirty="0">
                <a:latin typeface="Calibri"/>
                <a:cs typeface="Calibri"/>
              </a:rPr>
              <a:t> </a:t>
            </a:r>
            <a:r>
              <a:rPr sz="2000" spc="-80" dirty="0">
                <a:latin typeface="Calibri"/>
                <a:cs typeface="Calibri"/>
              </a:rPr>
              <a:t>c</a:t>
            </a:r>
            <a:r>
              <a:rPr sz="2000" spc="-55" dirty="0">
                <a:latin typeface="Calibri"/>
                <a:cs typeface="Calibri"/>
              </a:rPr>
              <a:t>o</a:t>
            </a:r>
            <a:r>
              <a:rPr sz="2000" spc="-180" dirty="0">
                <a:latin typeface="Calibri"/>
                <a:cs typeface="Calibri"/>
              </a:rPr>
              <a:t>n</a:t>
            </a:r>
            <a:r>
              <a:rPr sz="2000" spc="-80" dirty="0">
                <a:latin typeface="Calibri"/>
                <a:cs typeface="Calibri"/>
              </a:rPr>
              <a:t>c</a:t>
            </a:r>
            <a:r>
              <a:rPr sz="2000" dirty="0">
                <a:latin typeface="Calibri"/>
                <a:cs typeface="Calibri"/>
              </a:rPr>
              <a:t>e</a:t>
            </a:r>
            <a:r>
              <a:rPr sz="2000" spc="-180" dirty="0">
                <a:latin typeface="Calibri"/>
                <a:cs typeface="Calibri"/>
              </a:rPr>
              <a:t>n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-55" dirty="0">
                <a:latin typeface="Calibri"/>
                <a:cs typeface="Calibri"/>
              </a:rPr>
              <a:t>r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dirty="0">
                <a:latin typeface="Calibri"/>
                <a:cs typeface="Calibri"/>
              </a:rPr>
              <a:t>e</a:t>
            </a:r>
            <a:r>
              <a:rPr sz="2000" spc="15" dirty="0">
                <a:latin typeface="Calibri"/>
                <a:cs typeface="Calibri"/>
              </a:rPr>
              <a:t>s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50" dirty="0">
                <a:latin typeface="Calibri"/>
                <a:cs typeface="Calibri"/>
              </a:rPr>
              <a:t>p</a:t>
            </a:r>
            <a:r>
              <a:rPr sz="2000" spc="-175" dirty="0">
                <a:latin typeface="Calibri"/>
                <a:cs typeface="Calibri"/>
              </a:rPr>
              <a:t>u</a:t>
            </a:r>
            <a:r>
              <a:rPr sz="2000" spc="-35" dirty="0">
                <a:latin typeface="Calibri"/>
                <a:cs typeface="Calibri"/>
              </a:rPr>
              <a:t>r</a:t>
            </a:r>
            <a:r>
              <a:rPr sz="2000" dirty="0">
                <a:latin typeface="Calibri"/>
                <a:cs typeface="Calibri"/>
              </a:rPr>
              <a:t>c</a:t>
            </a:r>
            <a:r>
              <a:rPr sz="2000" spc="-180" dirty="0">
                <a:latin typeface="Calibri"/>
                <a:cs typeface="Calibri"/>
              </a:rPr>
              <a:t>h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-120" dirty="0">
                <a:latin typeface="Calibri"/>
                <a:cs typeface="Calibri"/>
              </a:rPr>
              <a:t>s</a:t>
            </a:r>
            <a:r>
              <a:rPr sz="2000" spc="5" dirty="0">
                <a:latin typeface="Calibri"/>
                <a:cs typeface="Calibri"/>
              </a:rPr>
              <a:t>e</a:t>
            </a:r>
            <a:r>
              <a:rPr sz="2000" spc="15" dirty="0">
                <a:latin typeface="Calibri"/>
                <a:cs typeface="Calibri"/>
              </a:rPr>
              <a:t>s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40" dirty="0">
                <a:latin typeface="Calibri"/>
                <a:cs typeface="Calibri"/>
              </a:rPr>
              <a:t>P</a:t>
            </a:r>
            <a:r>
              <a:rPr sz="2000" spc="-175" dirty="0">
                <a:latin typeface="Calibri"/>
                <a:cs typeface="Calibri"/>
              </a:rPr>
              <a:t>u</a:t>
            </a:r>
            <a:r>
              <a:rPr sz="2000" spc="-30" dirty="0">
                <a:latin typeface="Calibri"/>
                <a:cs typeface="Calibri"/>
              </a:rPr>
              <a:t>r</a:t>
            </a:r>
            <a:r>
              <a:rPr sz="2000" dirty="0">
                <a:latin typeface="Calibri"/>
                <a:cs typeface="Calibri"/>
              </a:rPr>
              <a:t>c</a:t>
            </a:r>
            <a:r>
              <a:rPr sz="2000" spc="-180" dirty="0">
                <a:latin typeface="Calibri"/>
                <a:cs typeface="Calibri"/>
              </a:rPr>
              <a:t>h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-120" dirty="0">
                <a:latin typeface="Calibri"/>
                <a:cs typeface="Calibri"/>
              </a:rPr>
              <a:t>s</a:t>
            </a:r>
            <a:r>
              <a:rPr sz="2000" spc="5" dirty="0">
                <a:latin typeface="Calibri"/>
                <a:cs typeface="Calibri"/>
              </a:rPr>
              <a:t>e</a:t>
            </a:r>
            <a:r>
              <a:rPr sz="2000" spc="15" dirty="0">
                <a:latin typeface="Calibri"/>
                <a:cs typeface="Calibri"/>
              </a:rPr>
              <a:t>s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spc="50" dirty="0">
                <a:latin typeface="Calibri"/>
                <a:cs typeface="Calibri"/>
              </a:rPr>
              <a:t>p</a:t>
            </a:r>
            <a:r>
              <a:rPr sz="2000" spc="-70" dirty="0">
                <a:latin typeface="Calibri"/>
                <a:cs typeface="Calibri"/>
              </a:rPr>
              <a:t>r</a:t>
            </a:r>
            <a:r>
              <a:rPr sz="2000" spc="-55" dirty="0">
                <a:latin typeface="Calibri"/>
                <a:cs typeface="Calibri"/>
              </a:rPr>
              <a:t>o</a:t>
            </a:r>
            <a:r>
              <a:rPr sz="2000" spc="50" dirty="0">
                <a:latin typeface="Calibri"/>
                <a:cs typeface="Calibri"/>
              </a:rPr>
              <a:t>d</a:t>
            </a:r>
            <a:r>
              <a:rPr sz="2000" spc="-175" dirty="0">
                <a:latin typeface="Calibri"/>
                <a:cs typeface="Calibri"/>
              </a:rPr>
              <a:t>u</a:t>
            </a:r>
            <a:r>
              <a:rPr sz="2000" spc="-80" dirty="0">
                <a:latin typeface="Calibri"/>
                <a:cs typeface="Calibri"/>
              </a:rPr>
              <a:t>c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15" dirty="0">
                <a:latin typeface="Calibri"/>
                <a:cs typeface="Calibri"/>
              </a:rPr>
              <a:t>s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-180" dirty="0">
                <a:latin typeface="Calibri"/>
                <a:cs typeface="Calibri"/>
              </a:rPr>
              <a:t>h</a:t>
            </a:r>
            <a:r>
              <a:rPr sz="2000" spc="135" dirty="0">
                <a:latin typeface="Calibri"/>
                <a:cs typeface="Calibri"/>
              </a:rPr>
              <a:t>a</a:t>
            </a:r>
            <a:r>
              <a:rPr sz="2000" spc="-190" dirty="0">
                <a:latin typeface="Calibri"/>
                <a:cs typeface="Calibri"/>
              </a:rPr>
              <a:t>t</a:t>
            </a:r>
            <a:r>
              <a:rPr sz="2000" spc="145" dirty="0">
                <a:latin typeface="Calibri"/>
                <a:cs typeface="Calibri"/>
              </a:rPr>
              <a:t> 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-35" dirty="0">
                <a:latin typeface="Calibri"/>
                <a:cs typeface="Calibri"/>
              </a:rPr>
              <a:t>r</a:t>
            </a:r>
            <a:r>
              <a:rPr sz="2000" spc="40" dirty="0">
                <a:latin typeface="Calibri"/>
                <a:cs typeface="Calibri"/>
              </a:rPr>
              <a:t>e </a:t>
            </a:r>
            <a:r>
              <a:rPr sz="2000" spc="-120" dirty="0">
                <a:latin typeface="Calibri"/>
                <a:cs typeface="Calibri"/>
              </a:rPr>
              <a:t>s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-180" dirty="0">
                <a:latin typeface="Calibri"/>
                <a:cs typeface="Calibri"/>
              </a:rPr>
              <a:t>n</a:t>
            </a:r>
            <a:r>
              <a:rPr sz="2000" spc="50" dirty="0">
                <a:latin typeface="Calibri"/>
                <a:cs typeface="Calibri"/>
              </a:rPr>
              <a:t>d</a:t>
            </a:r>
            <a:r>
              <a:rPr sz="2000" spc="135" dirty="0">
                <a:latin typeface="Calibri"/>
                <a:cs typeface="Calibri"/>
              </a:rPr>
              <a:t>a</a:t>
            </a:r>
            <a:r>
              <a:rPr sz="2000" spc="-35" dirty="0">
                <a:latin typeface="Calibri"/>
                <a:cs typeface="Calibri"/>
              </a:rPr>
              <a:t>r</a:t>
            </a:r>
            <a:r>
              <a:rPr sz="2000" spc="105" dirty="0">
                <a:latin typeface="Calibri"/>
                <a:cs typeface="Calibri"/>
              </a:rPr>
              <a:t>d</a:t>
            </a:r>
            <a:endParaRPr sz="2000" dirty="0">
              <a:latin typeface="Calibri"/>
              <a:cs typeface="Calibri"/>
            </a:endParaRPr>
          </a:p>
          <a:p>
            <a:pPr marL="262255">
              <a:lnSpc>
                <a:spcPct val="100000"/>
              </a:lnSpc>
              <a:spcBef>
                <a:spcPts val="1275"/>
              </a:spcBef>
            </a:pPr>
            <a:r>
              <a:rPr sz="1800" spc="-85" dirty="0">
                <a:latin typeface="Calibri"/>
                <a:cs typeface="Calibri"/>
              </a:rPr>
              <a:t>B</a:t>
            </a:r>
            <a:r>
              <a:rPr sz="1800" spc="-160" dirty="0">
                <a:latin typeface="Calibri"/>
                <a:cs typeface="Calibri"/>
              </a:rPr>
              <a:t>u</a:t>
            </a:r>
            <a:r>
              <a:rPr sz="1800" spc="45" dirty="0">
                <a:latin typeface="Calibri"/>
                <a:cs typeface="Calibri"/>
              </a:rPr>
              <a:t>y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30" dirty="0">
                <a:latin typeface="Calibri"/>
                <a:cs typeface="Calibri"/>
              </a:rPr>
              <a:t>r</a:t>
            </a:r>
            <a:r>
              <a:rPr sz="1800" spc="15" dirty="0">
                <a:latin typeface="Calibri"/>
                <a:cs typeface="Calibri"/>
              </a:rPr>
              <a:t>s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v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35" dirty="0">
                <a:latin typeface="Calibri"/>
                <a:cs typeface="Calibri"/>
              </a:rPr>
              <a:t>e</a:t>
            </a:r>
            <a:r>
              <a:rPr sz="1800" spc="80" dirty="0">
                <a:latin typeface="Calibri"/>
                <a:cs typeface="Calibri"/>
              </a:rPr>
              <a:t>w</a:t>
            </a:r>
            <a:r>
              <a:rPr sz="1800" spc="-80" dirty="0">
                <a:latin typeface="Calibri"/>
                <a:cs typeface="Calibri"/>
              </a:rPr>
              <a:t> 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spc="-5" dirty="0">
                <a:latin typeface="Calibri"/>
                <a:cs typeface="Calibri"/>
              </a:rPr>
              <a:t>l</a:t>
            </a:r>
            <a:r>
              <a:rPr sz="1800" spc="80" dirty="0">
                <a:latin typeface="Calibri"/>
                <a:cs typeface="Calibri"/>
              </a:rPr>
              <a:t> </a:t>
            </a:r>
            <a:r>
              <a:rPr sz="1800" spc="50" dirty="0">
                <a:latin typeface="Calibri"/>
                <a:cs typeface="Calibri"/>
              </a:rPr>
              <a:t>p</a:t>
            </a:r>
            <a:r>
              <a:rPr sz="1800" spc="-65" dirty="0">
                <a:latin typeface="Calibri"/>
                <a:cs typeface="Calibri"/>
              </a:rPr>
              <a:t>r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25" dirty="0">
                <a:latin typeface="Calibri"/>
                <a:cs typeface="Calibri"/>
              </a:rPr>
              <a:t>v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50" dirty="0">
                <a:latin typeface="Calibri"/>
                <a:cs typeface="Calibri"/>
              </a:rPr>
              <a:t>d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30" dirty="0">
                <a:latin typeface="Calibri"/>
                <a:cs typeface="Calibri"/>
              </a:rPr>
              <a:t>r</a:t>
            </a:r>
            <a:r>
              <a:rPr sz="1800" spc="15" dirty="0">
                <a:latin typeface="Calibri"/>
                <a:cs typeface="Calibri"/>
              </a:rPr>
              <a:t>s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15" dirty="0">
                <a:latin typeface="Calibri"/>
                <a:cs typeface="Calibri"/>
              </a:rPr>
              <a:t>s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160" dirty="0">
                <a:latin typeface="Calibri"/>
                <a:cs typeface="Calibri"/>
              </a:rPr>
              <a:t>h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25" dirty="0">
                <a:latin typeface="Calibri"/>
                <a:cs typeface="Calibri"/>
              </a:rPr>
              <a:t>v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195" dirty="0">
                <a:latin typeface="Calibri"/>
                <a:cs typeface="Calibri"/>
              </a:rPr>
              <a:t>g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50" dirty="0">
                <a:latin typeface="Calibri"/>
                <a:cs typeface="Calibri"/>
              </a:rPr>
              <a:t>b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160" dirty="0">
                <a:latin typeface="Calibri"/>
                <a:cs typeface="Calibri"/>
              </a:rPr>
              <a:t>u</a:t>
            </a:r>
            <a:r>
              <a:rPr sz="1800" spc="-175" dirty="0">
                <a:latin typeface="Calibri"/>
                <a:cs typeface="Calibri"/>
              </a:rPr>
              <a:t>t</a:t>
            </a:r>
            <a:r>
              <a:rPr sz="1800" spc="130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155" dirty="0">
                <a:latin typeface="Calibri"/>
                <a:cs typeface="Calibri"/>
              </a:rPr>
              <a:t>h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105" dirty="0">
                <a:latin typeface="Calibri"/>
                <a:cs typeface="Calibri"/>
              </a:rPr>
              <a:t>s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240" dirty="0">
                <a:latin typeface="Calibri"/>
                <a:cs typeface="Calibri"/>
              </a:rPr>
              <a:t>m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105" dirty="0">
                <a:latin typeface="Calibri"/>
                <a:cs typeface="Calibri"/>
              </a:rPr>
              <a:t>s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35" dirty="0">
                <a:latin typeface="Calibri"/>
                <a:cs typeface="Calibri"/>
              </a:rPr>
              <a:t>r</a:t>
            </a:r>
            <a:r>
              <a:rPr sz="1800" spc="-25" dirty="0">
                <a:latin typeface="Calibri"/>
                <a:cs typeface="Calibri"/>
              </a:rPr>
              <a:t>v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35" dirty="0">
                <a:latin typeface="Calibri"/>
                <a:cs typeface="Calibri"/>
              </a:rPr>
              <a:t>e 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95" dirty="0">
                <a:latin typeface="Calibri"/>
                <a:cs typeface="Calibri"/>
              </a:rPr>
              <a:t>d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50" dirty="0">
                <a:latin typeface="Calibri"/>
                <a:cs typeface="Calibri"/>
              </a:rPr>
              <a:t>q</a:t>
            </a:r>
            <a:r>
              <a:rPr sz="1800" spc="-160" dirty="0">
                <a:latin typeface="Calibri"/>
                <a:cs typeface="Calibri"/>
              </a:rPr>
              <a:t>u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20" dirty="0">
                <a:latin typeface="Calibri"/>
                <a:cs typeface="Calibri"/>
              </a:rPr>
              <a:t>li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80" dirty="0">
                <a:latin typeface="Calibri"/>
                <a:cs typeface="Calibri"/>
              </a:rPr>
              <a:t>y</a:t>
            </a:r>
            <a:r>
              <a:rPr sz="1800" spc="45" dirty="0">
                <a:latin typeface="Calibri"/>
                <a:cs typeface="Calibri"/>
              </a:rPr>
              <a:t>?</a:t>
            </a:r>
            <a:endParaRPr sz="18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4"/>
              </a:spcBef>
            </a:pPr>
            <a:endParaRPr sz="16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spc="-90" dirty="0">
                <a:latin typeface="Calibri"/>
                <a:cs typeface="Calibri"/>
              </a:rPr>
              <a:t>B</a:t>
            </a:r>
            <a:r>
              <a:rPr sz="2000" spc="-175" dirty="0">
                <a:latin typeface="Calibri"/>
                <a:cs typeface="Calibri"/>
              </a:rPr>
              <a:t>u</a:t>
            </a:r>
            <a:r>
              <a:rPr sz="2000" spc="65" dirty="0">
                <a:latin typeface="Calibri"/>
                <a:cs typeface="Calibri"/>
              </a:rPr>
              <a:t>y</a:t>
            </a:r>
            <a:r>
              <a:rPr sz="2000" dirty="0">
                <a:latin typeface="Calibri"/>
                <a:cs typeface="Calibri"/>
              </a:rPr>
              <a:t>e</a:t>
            </a:r>
            <a:r>
              <a:rPr sz="2000" spc="-30" dirty="0">
                <a:latin typeface="Calibri"/>
                <a:cs typeface="Calibri"/>
              </a:rPr>
              <a:t>r</a:t>
            </a:r>
            <a:r>
              <a:rPr sz="2000" spc="15" dirty="0">
                <a:latin typeface="Calibri"/>
                <a:cs typeface="Calibri"/>
              </a:rPr>
              <a:t>s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spc="-180" dirty="0">
                <a:latin typeface="Calibri"/>
                <a:cs typeface="Calibri"/>
              </a:rPr>
              <a:t>h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-75" dirty="0">
                <a:latin typeface="Calibri"/>
                <a:cs typeface="Calibri"/>
              </a:rPr>
              <a:t>v</a:t>
            </a:r>
            <a:r>
              <a:rPr sz="2000" spc="40" dirty="0">
                <a:latin typeface="Calibri"/>
                <a:cs typeface="Calibri"/>
              </a:rPr>
              <a:t>e </a:t>
            </a:r>
            <a:r>
              <a:rPr sz="2000" spc="-25" dirty="0">
                <a:latin typeface="Calibri"/>
                <a:cs typeface="Calibri"/>
              </a:rPr>
              <a:t>l</a:t>
            </a:r>
            <a:r>
              <a:rPr sz="2000" spc="-105" dirty="0">
                <a:latin typeface="Calibri"/>
                <a:cs typeface="Calibri"/>
              </a:rPr>
              <a:t>o</a:t>
            </a:r>
            <a:r>
              <a:rPr sz="2000" spc="90" dirty="0">
                <a:latin typeface="Calibri"/>
                <a:cs typeface="Calibri"/>
              </a:rPr>
              <a:t>w</a:t>
            </a:r>
            <a:r>
              <a:rPr sz="2000" spc="-105" dirty="0">
                <a:latin typeface="Calibri"/>
                <a:cs typeface="Calibri"/>
              </a:rPr>
              <a:t> </a:t>
            </a:r>
            <a:r>
              <a:rPr sz="2000" spc="-140" dirty="0">
                <a:latin typeface="Calibri"/>
                <a:cs typeface="Calibri"/>
              </a:rPr>
              <a:t>s</a:t>
            </a:r>
            <a:r>
              <a:rPr sz="2000" spc="-100" dirty="0">
                <a:latin typeface="Calibri"/>
                <a:cs typeface="Calibri"/>
              </a:rPr>
              <a:t>w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-5" dirty="0">
                <a:latin typeface="Calibri"/>
                <a:cs typeface="Calibri"/>
              </a:rPr>
              <a:t>c</a:t>
            </a:r>
            <a:r>
              <a:rPr sz="2000" spc="-180" dirty="0">
                <a:latin typeface="Calibri"/>
                <a:cs typeface="Calibri"/>
              </a:rPr>
              <a:t>h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-180" dirty="0">
                <a:latin typeface="Calibri"/>
                <a:cs typeface="Calibri"/>
              </a:rPr>
              <a:t>n</a:t>
            </a:r>
            <a:r>
              <a:rPr sz="2000" spc="220" dirty="0">
                <a:latin typeface="Calibri"/>
                <a:cs typeface="Calibri"/>
              </a:rPr>
              <a:t>g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80" dirty="0">
                <a:latin typeface="Calibri"/>
                <a:cs typeface="Calibri"/>
              </a:rPr>
              <a:t>c</a:t>
            </a:r>
            <a:r>
              <a:rPr sz="2000" spc="-55" dirty="0">
                <a:latin typeface="Calibri"/>
                <a:cs typeface="Calibri"/>
              </a:rPr>
              <a:t>o</a:t>
            </a:r>
            <a:r>
              <a:rPr sz="2000" spc="-114" dirty="0">
                <a:latin typeface="Calibri"/>
                <a:cs typeface="Calibri"/>
              </a:rPr>
              <a:t>s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15" dirty="0">
                <a:latin typeface="Calibri"/>
                <a:cs typeface="Calibri"/>
              </a:rPr>
              <a:t>s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5" dirty="0">
                <a:latin typeface="Calibri"/>
                <a:cs typeface="Calibri"/>
              </a:rPr>
              <a:t>n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</a:t>
            </a:r>
            <a:r>
              <a:rPr sz="2000" spc="-180" dirty="0">
                <a:latin typeface="Calibri"/>
                <a:cs typeface="Calibri"/>
              </a:rPr>
              <a:t>h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-180" dirty="0">
                <a:latin typeface="Calibri"/>
                <a:cs typeface="Calibri"/>
              </a:rPr>
              <a:t>n</a:t>
            </a:r>
            <a:r>
              <a:rPr sz="2000" spc="155" dirty="0">
                <a:latin typeface="Calibri"/>
                <a:cs typeface="Calibri"/>
              </a:rPr>
              <a:t>g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-180" dirty="0">
                <a:latin typeface="Calibri"/>
                <a:cs typeface="Calibri"/>
              </a:rPr>
              <a:t>n</a:t>
            </a:r>
            <a:r>
              <a:rPr sz="2000" spc="220" dirty="0">
                <a:latin typeface="Calibri"/>
                <a:cs typeface="Calibri"/>
              </a:rPr>
              <a:t>g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70" dirty="0">
                <a:latin typeface="Calibri"/>
                <a:cs typeface="Calibri"/>
              </a:rPr>
              <a:t>o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-180" dirty="0">
                <a:latin typeface="Calibri"/>
                <a:cs typeface="Calibri"/>
              </a:rPr>
              <a:t>n</a:t>
            </a:r>
            <a:r>
              <a:rPr sz="2000" spc="-55" dirty="0">
                <a:latin typeface="Calibri"/>
                <a:cs typeface="Calibri"/>
              </a:rPr>
              <a:t>o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-180" dirty="0">
                <a:latin typeface="Calibri"/>
                <a:cs typeface="Calibri"/>
              </a:rPr>
              <a:t>h</a:t>
            </a:r>
            <a:r>
              <a:rPr sz="2000" dirty="0">
                <a:latin typeface="Calibri"/>
                <a:cs typeface="Calibri"/>
              </a:rPr>
              <a:t>e</a:t>
            </a:r>
            <a:r>
              <a:rPr sz="2000" spc="-30" dirty="0">
                <a:latin typeface="Calibri"/>
                <a:cs typeface="Calibri"/>
              </a:rPr>
              <a:t>r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spc="50" dirty="0">
                <a:latin typeface="Calibri"/>
                <a:cs typeface="Calibri"/>
              </a:rPr>
              <a:t>p</a:t>
            </a:r>
            <a:r>
              <a:rPr sz="2000" spc="-70" dirty="0">
                <a:latin typeface="Calibri"/>
                <a:cs typeface="Calibri"/>
              </a:rPr>
              <a:t>r</a:t>
            </a:r>
            <a:r>
              <a:rPr sz="2000" spc="-55" dirty="0">
                <a:latin typeface="Calibri"/>
                <a:cs typeface="Calibri"/>
              </a:rPr>
              <a:t>o</a:t>
            </a:r>
            <a:r>
              <a:rPr sz="2000" spc="-35" dirty="0">
                <a:latin typeface="Calibri"/>
                <a:cs typeface="Calibri"/>
              </a:rPr>
              <a:t>v</a:t>
            </a:r>
            <a:r>
              <a:rPr sz="2000" spc="-15" dirty="0">
                <a:latin typeface="Calibri"/>
                <a:cs typeface="Calibri"/>
              </a:rPr>
              <a:t>i</a:t>
            </a:r>
            <a:r>
              <a:rPr sz="2000" spc="50" dirty="0">
                <a:latin typeface="Calibri"/>
                <a:cs typeface="Calibri"/>
              </a:rPr>
              <a:t>d</a:t>
            </a:r>
            <a:r>
              <a:rPr sz="2000" spc="-10" dirty="0">
                <a:latin typeface="Calibri"/>
                <a:cs typeface="Calibri"/>
              </a:rPr>
              <a:t>e</a:t>
            </a:r>
            <a:r>
              <a:rPr sz="2000" spc="-30" dirty="0">
                <a:latin typeface="Calibri"/>
                <a:cs typeface="Calibri"/>
              </a:rPr>
              <a:t>r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6"/>
              </a:spcBef>
            </a:pPr>
            <a:endParaRPr sz="16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spc="-90" dirty="0">
                <a:latin typeface="Calibri"/>
                <a:cs typeface="Calibri"/>
              </a:rPr>
              <a:t>B</a:t>
            </a:r>
            <a:r>
              <a:rPr sz="2000" spc="-175" dirty="0">
                <a:latin typeface="Calibri"/>
                <a:cs typeface="Calibri"/>
              </a:rPr>
              <a:t>u</a:t>
            </a:r>
            <a:r>
              <a:rPr sz="2000" spc="60" dirty="0">
                <a:latin typeface="Calibri"/>
                <a:cs typeface="Calibri"/>
              </a:rPr>
              <a:t>y</a:t>
            </a:r>
            <a:r>
              <a:rPr sz="2000" spc="5" dirty="0">
                <a:latin typeface="Calibri"/>
                <a:cs typeface="Calibri"/>
              </a:rPr>
              <a:t>e</a:t>
            </a:r>
            <a:r>
              <a:rPr sz="2000" spc="-30" dirty="0">
                <a:latin typeface="Calibri"/>
                <a:cs typeface="Calibri"/>
              </a:rPr>
              <a:t>r</a:t>
            </a:r>
            <a:r>
              <a:rPr sz="2000" spc="15" dirty="0">
                <a:latin typeface="Calibri"/>
                <a:cs typeface="Calibri"/>
              </a:rPr>
              <a:t>s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spc="-180" dirty="0">
                <a:latin typeface="Calibri"/>
                <a:cs typeface="Calibri"/>
              </a:rPr>
              <a:t>h</a:t>
            </a:r>
            <a:r>
              <a:rPr sz="2000" spc="135" dirty="0">
                <a:latin typeface="Calibri"/>
                <a:cs typeface="Calibri"/>
              </a:rPr>
              <a:t>a</a:t>
            </a:r>
            <a:r>
              <a:rPr sz="2000" spc="-65" dirty="0">
                <a:latin typeface="Calibri"/>
                <a:cs typeface="Calibri"/>
              </a:rPr>
              <a:t>v</a:t>
            </a:r>
            <a:r>
              <a:rPr sz="2000" spc="45" dirty="0">
                <a:latin typeface="Calibri"/>
                <a:cs typeface="Calibri"/>
              </a:rPr>
              <a:t>e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l</a:t>
            </a:r>
            <a:r>
              <a:rPr sz="2000" spc="-105" dirty="0">
                <a:latin typeface="Calibri"/>
                <a:cs typeface="Calibri"/>
              </a:rPr>
              <a:t>o</a:t>
            </a:r>
            <a:r>
              <a:rPr sz="2000" spc="90" dirty="0">
                <a:latin typeface="Calibri"/>
                <a:cs typeface="Calibri"/>
              </a:rPr>
              <a:t>w</a:t>
            </a:r>
            <a:r>
              <a:rPr sz="2000" spc="-105" dirty="0">
                <a:latin typeface="Calibri"/>
                <a:cs typeface="Calibri"/>
              </a:rPr>
              <a:t> </a:t>
            </a:r>
            <a:r>
              <a:rPr sz="2000" spc="50" dirty="0">
                <a:latin typeface="Calibri"/>
                <a:cs typeface="Calibri"/>
              </a:rPr>
              <a:t>p</a:t>
            </a:r>
            <a:r>
              <a:rPr sz="2000" spc="-75" dirty="0">
                <a:latin typeface="Calibri"/>
                <a:cs typeface="Calibri"/>
              </a:rPr>
              <a:t>r</a:t>
            </a:r>
            <a:r>
              <a:rPr sz="2000" spc="-55" dirty="0">
                <a:latin typeface="Calibri"/>
                <a:cs typeface="Calibri"/>
              </a:rPr>
              <a:t>o</a:t>
            </a:r>
            <a:r>
              <a:rPr sz="2000" spc="50" dirty="0">
                <a:latin typeface="Calibri"/>
                <a:cs typeface="Calibri"/>
              </a:rPr>
              <a:t>f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-140" dirty="0">
                <a:latin typeface="Calibri"/>
                <a:cs typeface="Calibri"/>
              </a:rPr>
              <a:t>t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45" dirty="0">
                <a:latin typeface="Calibri"/>
                <a:cs typeface="Calibri"/>
              </a:rPr>
              <a:t>b</a:t>
            </a:r>
            <a:r>
              <a:rPr sz="2000" spc="-30" dirty="0">
                <a:latin typeface="Calibri"/>
                <a:cs typeface="Calibri"/>
              </a:rPr>
              <a:t>i</a:t>
            </a:r>
            <a:r>
              <a:rPr sz="2000" spc="-25" dirty="0">
                <a:latin typeface="Calibri"/>
                <a:cs typeface="Calibri"/>
              </a:rPr>
              <a:t>li</a:t>
            </a:r>
            <a:r>
              <a:rPr sz="2000" spc="-135" dirty="0">
                <a:latin typeface="Calibri"/>
                <a:cs typeface="Calibri"/>
              </a:rPr>
              <a:t>t</a:t>
            </a:r>
            <a:r>
              <a:rPr sz="2000" spc="90" dirty="0">
                <a:latin typeface="Calibri"/>
                <a:cs typeface="Calibri"/>
              </a:rPr>
              <a:t>y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spc="-55" dirty="0">
                <a:latin typeface="Calibri"/>
                <a:cs typeface="Calibri"/>
              </a:rPr>
              <a:t>o</a:t>
            </a:r>
            <a:r>
              <a:rPr sz="2000" spc="-30" dirty="0">
                <a:latin typeface="Calibri"/>
                <a:cs typeface="Calibri"/>
              </a:rPr>
              <a:t>r</a:t>
            </a:r>
            <a:r>
              <a:rPr sz="2000" spc="85" dirty="0">
                <a:latin typeface="Calibri"/>
                <a:cs typeface="Calibri"/>
              </a:rPr>
              <a:t> </a:t>
            </a:r>
            <a:r>
              <a:rPr sz="2000" spc="-180" dirty="0">
                <a:latin typeface="Calibri"/>
                <a:cs typeface="Calibri"/>
              </a:rPr>
              <a:t>n</a:t>
            </a:r>
            <a:r>
              <a:rPr sz="2000" spc="135" dirty="0">
                <a:latin typeface="Calibri"/>
                <a:cs typeface="Calibri"/>
              </a:rPr>
              <a:t>a</a:t>
            </a:r>
            <a:r>
              <a:rPr sz="2000" spc="-35" dirty="0">
                <a:latin typeface="Calibri"/>
                <a:cs typeface="Calibri"/>
              </a:rPr>
              <a:t>r</a:t>
            </a:r>
            <a:r>
              <a:rPr sz="2000" spc="-65" dirty="0">
                <a:latin typeface="Calibri"/>
                <a:cs typeface="Calibri"/>
              </a:rPr>
              <a:t>r</a:t>
            </a:r>
            <a:r>
              <a:rPr sz="2000" spc="-114" dirty="0">
                <a:latin typeface="Calibri"/>
                <a:cs typeface="Calibri"/>
              </a:rPr>
              <a:t>o</a:t>
            </a:r>
            <a:r>
              <a:rPr sz="2000" spc="90" dirty="0">
                <a:latin typeface="Calibri"/>
                <a:cs typeface="Calibri"/>
              </a:rPr>
              <a:t>w</a:t>
            </a:r>
            <a:r>
              <a:rPr sz="2000" spc="-130" dirty="0">
                <a:latin typeface="Calibri"/>
                <a:cs typeface="Calibri"/>
              </a:rPr>
              <a:t> </a:t>
            </a:r>
            <a:r>
              <a:rPr sz="2000" spc="-270" dirty="0">
                <a:latin typeface="Calibri"/>
                <a:cs typeface="Calibri"/>
              </a:rPr>
              <a:t>m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-35" dirty="0">
                <a:latin typeface="Calibri"/>
                <a:cs typeface="Calibri"/>
              </a:rPr>
              <a:t>r</a:t>
            </a:r>
            <a:r>
              <a:rPr sz="2000" spc="160" dirty="0">
                <a:latin typeface="Calibri"/>
                <a:cs typeface="Calibri"/>
              </a:rPr>
              <a:t>g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-180" dirty="0">
                <a:latin typeface="Calibri"/>
                <a:cs typeface="Calibri"/>
              </a:rPr>
              <a:t>n</a:t>
            </a:r>
            <a:r>
              <a:rPr sz="2000" spc="15" dirty="0">
                <a:latin typeface="Calibri"/>
                <a:cs typeface="Calibri"/>
              </a:rPr>
              <a:t>s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"/>
              </a:spcBef>
            </a:pPr>
            <a:endParaRPr sz="16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spc="-130" dirty="0">
                <a:latin typeface="Calibri"/>
                <a:cs typeface="Calibri"/>
              </a:rPr>
              <a:t>P</a:t>
            </a:r>
            <a:r>
              <a:rPr sz="2000" spc="-55" dirty="0">
                <a:latin typeface="Calibri"/>
                <a:cs typeface="Calibri"/>
              </a:rPr>
              <a:t>o</a:t>
            </a:r>
            <a:r>
              <a:rPr sz="2000" spc="-110" dirty="0">
                <a:latin typeface="Calibri"/>
                <a:cs typeface="Calibri"/>
              </a:rPr>
              <a:t>s</a:t>
            </a:r>
            <a:r>
              <a:rPr sz="2000" spc="40" dirty="0">
                <a:latin typeface="Calibri"/>
                <a:cs typeface="Calibri"/>
              </a:rPr>
              <a:t>e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spc="195" dirty="0">
                <a:latin typeface="Calibri"/>
                <a:cs typeface="Calibri"/>
              </a:rPr>
              <a:t>a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-180" dirty="0">
                <a:latin typeface="Calibri"/>
                <a:cs typeface="Calibri"/>
              </a:rPr>
              <a:t>h</a:t>
            </a:r>
            <a:r>
              <a:rPr sz="2000" spc="-35" dirty="0">
                <a:latin typeface="Calibri"/>
                <a:cs typeface="Calibri"/>
              </a:rPr>
              <a:t>r</a:t>
            </a:r>
            <a:r>
              <a:rPr sz="2000" dirty="0">
                <a:latin typeface="Calibri"/>
                <a:cs typeface="Calibri"/>
              </a:rPr>
              <a:t>e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-190" dirty="0">
                <a:latin typeface="Calibri"/>
                <a:cs typeface="Calibri"/>
              </a:rPr>
              <a:t>t</a:t>
            </a:r>
            <a:r>
              <a:rPr sz="2000" spc="135" dirty="0">
                <a:latin typeface="Calibri"/>
                <a:cs typeface="Calibri"/>
              </a:rPr>
              <a:t> </a:t>
            </a:r>
            <a:r>
              <a:rPr sz="2000" spc="-55" dirty="0">
                <a:latin typeface="Calibri"/>
                <a:cs typeface="Calibri"/>
              </a:rPr>
              <a:t>o</a:t>
            </a:r>
            <a:r>
              <a:rPr sz="2000" spc="-65" dirty="0">
                <a:latin typeface="Calibri"/>
                <a:cs typeface="Calibri"/>
              </a:rPr>
              <a:t>f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195" dirty="0">
                <a:latin typeface="Calibri"/>
                <a:cs typeface="Calibri"/>
              </a:rPr>
              <a:t> </a:t>
            </a:r>
            <a:r>
              <a:rPr sz="2000" spc="50" dirty="0">
                <a:latin typeface="Calibri"/>
                <a:cs typeface="Calibri"/>
              </a:rPr>
              <a:t>b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-55" dirty="0">
                <a:latin typeface="Calibri"/>
                <a:cs typeface="Calibri"/>
              </a:rPr>
              <a:t>c</a:t>
            </a:r>
            <a:r>
              <a:rPr sz="2000" spc="-35" dirty="0">
                <a:latin typeface="Calibri"/>
                <a:cs typeface="Calibri"/>
              </a:rPr>
              <a:t>k</a:t>
            </a:r>
            <a:r>
              <a:rPr sz="2000" spc="-190" dirty="0">
                <a:latin typeface="Calibri"/>
                <a:cs typeface="Calibri"/>
              </a:rPr>
              <a:t>w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-35" dirty="0">
                <a:latin typeface="Calibri"/>
                <a:cs typeface="Calibri"/>
              </a:rPr>
              <a:t>r</a:t>
            </a:r>
            <a:r>
              <a:rPr sz="2000" spc="105" dirty="0">
                <a:latin typeface="Calibri"/>
                <a:cs typeface="Calibri"/>
              </a:rPr>
              <a:t>d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-180" dirty="0">
                <a:latin typeface="Calibri"/>
                <a:cs typeface="Calibri"/>
              </a:rPr>
              <a:t>n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5" dirty="0">
                <a:latin typeface="Calibri"/>
                <a:cs typeface="Calibri"/>
              </a:rPr>
              <a:t>e</a:t>
            </a:r>
            <a:r>
              <a:rPr sz="2000" spc="160" dirty="0">
                <a:latin typeface="Calibri"/>
                <a:cs typeface="Calibri"/>
              </a:rPr>
              <a:t>g</a:t>
            </a:r>
            <a:r>
              <a:rPr sz="2000" spc="-60" dirty="0">
                <a:latin typeface="Calibri"/>
                <a:cs typeface="Calibri"/>
              </a:rPr>
              <a:t>r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-65" dirty="0">
                <a:latin typeface="Calibri"/>
                <a:cs typeface="Calibri"/>
              </a:rPr>
              <a:t>o</a:t>
            </a:r>
            <a:r>
              <a:rPr sz="2000" spc="5" dirty="0">
                <a:latin typeface="Calibri"/>
                <a:cs typeface="Calibri"/>
              </a:rPr>
              <a:t>n</a:t>
            </a:r>
            <a:endParaRPr sz="2000" dirty="0">
              <a:latin typeface="Calibri"/>
              <a:cs typeface="Calibri"/>
            </a:endParaRPr>
          </a:p>
          <a:p>
            <a:pPr marL="262255">
              <a:lnSpc>
                <a:spcPct val="100000"/>
              </a:lnSpc>
              <a:spcBef>
                <a:spcPts val="1735"/>
              </a:spcBef>
            </a:pPr>
            <a:r>
              <a:rPr sz="1800" spc="-85" dirty="0">
                <a:latin typeface="Calibri"/>
                <a:cs typeface="Calibri"/>
              </a:rPr>
              <a:t>B</a:t>
            </a:r>
            <a:r>
              <a:rPr sz="1800" spc="-160" dirty="0">
                <a:latin typeface="Calibri"/>
                <a:cs typeface="Calibri"/>
              </a:rPr>
              <a:t>u</a:t>
            </a:r>
            <a:r>
              <a:rPr sz="1800" spc="50" dirty="0">
                <a:latin typeface="Calibri"/>
                <a:cs typeface="Calibri"/>
              </a:rPr>
              <a:t>y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160" dirty="0">
                <a:latin typeface="Calibri"/>
                <a:cs typeface="Calibri"/>
              </a:rPr>
              <a:t>u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spc="90" dirty="0">
                <a:latin typeface="Calibri"/>
                <a:cs typeface="Calibri"/>
              </a:rPr>
              <a:t>d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45" dirty="0">
                <a:latin typeface="Calibri"/>
                <a:cs typeface="Calibri"/>
              </a:rPr>
              <a:t>b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40" dirty="0">
                <a:latin typeface="Calibri"/>
                <a:cs typeface="Calibri"/>
              </a:rPr>
              <a:t>g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5" dirty="0">
                <a:latin typeface="Calibri"/>
                <a:cs typeface="Calibri"/>
              </a:rPr>
              <a:t>n</a:t>
            </a:r>
            <a:r>
              <a:rPr sz="1800" spc="-75" dirty="0">
                <a:latin typeface="Calibri"/>
                <a:cs typeface="Calibri"/>
              </a:rPr>
              <a:t> </a:t>
            </a:r>
            <a:r>
              <a:rPr sz="1800" spc="45" dirty="0">
                <a:latin typeface="Calibri"/>
                <a:cs typeface="Calibri"/>
              </a:rPr>
              <a:t>p</a:t>
            </a:r>
            <a:r>
              <a:rPr sz="1800" spc="-70" dirty="0">
                <a:latin typeface="Calibri"/>
                <a:cs typeface="Calibri"/>
              </a:rPr>
              <a:t>r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30" dirty="0">
                <a:latin typeface="Calibri"/>
                <a:cs typeface="Calibri"/>
              </a:rPr>
              <a:t>v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45" dirty="0">
                <a:latin typeface="Calibri"/>
                <a:cs typeface="Calibri"/>
              </a:rPr>
              <a:t>d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195" dirty="0">
                <a:latin typeface="Calibri"/>
                <a:cs typeface="Calibri"/>
              </a:rPr>
              <a:t>g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155" dirty="0">
                <a:latin typeface="Calibri"/>
                <a:cs typeface="Calibri"/>
              </a:rPr>
              <a:t>h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25" dirty="0">
                <a:latin typeface="Calibri"/>
                <a:cs typeface="Calibri"/>
              </a:rPr>
              <a:t>r</a:t>
            </a:r>
            <a:r>
              <a:rPr sz="1800" spc="-30" dirty="0">
                <a:latin typeface="Calibri"/>
                <a:cs typeface="Calibri"/>
              </a:rPr>
              <a:t>v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65" dirty="0">
                <a:latin typeface="Calibri"/>
                <a:cs typeface="Calibri"/>
              </a:rPr>
              <a:t>c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160" dirty="0">
                <a:latin typeface="Calibri"/>
                <a:cs typeface="Calibri"/>
              </a:rPr>
              <a:t>h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spc="-60" dirty="0">
                <a:latin typeface="Calibri"/>
                <a:cs typeface="Calibri"/>
              </a:rPr>
              <a:t>v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45" dirty="0">
                <a:latin typeface="Calibri"/>
                <a:cs typeface="Calibri"/>
              </a:rPr>
              <a:t>?</a:t>
            </a:r>
            <a:endParaRPr sz="18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4"/>
              </a:spcBef>
            </a:pPr>
            <a:endParaRPr sz="16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spc="-90" dirty="0">
                <a:latin typeface="Calibri"/>
                <a:cs typeface="Calibri"/>
              </a:rPr>
              <a:t>B</a:t>
            </a:r>
            <a:r>
              <a:rPr sz="2000" spc="-175" dirty="0">
                <a:latin typeface="Calibri"/>
                <a:cs typeface="Calibri"/>
              </a:rPr>
              <a:t>u</a:t>
            </a:r>
            <a:r>
              <a:rPr sz="2000" spc="65" dirty="0">
                <a:latin typeface="Calibri"/>
                <a:cs typeface="Calibri"/>
              </a:rPr>
              <a:t>y</a:t>
            </a:r>
            <a:r>
              <a:rPr sz="2000" dirty="0">
                <a:latin typeface="Calibri"/>
                <a:cs typeface="Calibri"/>
              </a:rPr>
              <a:t>e</a:t>
            </a:r>
            <a:r>
              <a:rPr sz="2000" spc="-30" dirty="0">
                <a:latin typeface="Calibri"/>
                <a:cs typeface="Calibri"/>
              </a:rPr>
              <a:t>r</a:t>
            </a:r>
            <a:r>
              <a:rPr sz="2000" spc="15" dirty="0">
                <a:latin typeface="Calibri"/>
                <a:cs typeface="Calibri"/>
              </a:rPr>
              <a:t>s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spc="-180" dirty="0">
                <a:latin typeface="Calibri"/>
                <a:cs typeface="Calibri"/>
              </a:rPr>
              <a:t>h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15" dirty="0">
                <a:latin typeface="Calibri"/>
                <a:cs typeface="Calibri"/>
              </a:rPr>
              <a:t>s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l</a:t>
            </a:r>
            <a:r>
              <a:rPr sz="2000" spc="-105" dirty="0">
                <a:latin typeface="Calibri"/>
                <a:cs typeface="Calibri"/>
              </a:rPr>
              <a:t>o</a:t>
            </a:r>
            <a:r>
              <a:rPr sz="2000" spc="90" dirty="0">
                <a:latin typeface="Calibri"/>
                <a:cs typeface="Calibri"/>
              </a:rPr>
              <a:t>w</a:t>
            </a:r>
            <a:r>
              <a:rPr sz="2000" spc="-105" dirty="0">
                <a:latin typeface="Calibri"/>
                <a:cs typeface="Calibri"/>
              </a:rPr>
              <a:t> </a:t>
            </a:r>
            <a:r>
              <a:rPr sz="2000" spc="50" dirty="0">
                <a:latin typeface="Calibri"/>
                <a:cs typeface="Calibri"/>
              </a:rPr>
              <a:t>q</a:t>
            </a:r>
            <a:r>
              <a:rPr sz="2000" spc="-175" dirty="0">
                <a:latin typeface="Calibri"/>
                <a:cs typeface="Calibri"/>
              </a:rPr>
              <a:t>u</a:t>
            </a:r>
            <a:r>
              <a:rPr sz="2000" spc="135" dirty="0">
                <a:latin typeface="Calibri"/>
                <a:cs typeface="Calibri"/>
              </a:rPr>
              <a:t>a</a:t>
            </a:r>
            <a:r>
              <a:rPr sz="2000" spc="-25" dirty="0">
                <a:latin typeface="Calibri"/>
                <a:cs typeface="Calibri"/>
              </a:rPr>
              <a:t>l</a:t>
            </a:r>
            <a:r>
              <a:rPr sz="2000" spc="-15" dirty="0">
                <a:latin typeface="Calibri"/>
                <a:cs typeface="Calibri"/>
              </a:rPr>
              <a:t>i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90" dirty="0">
                <a:latin typeface="Calibri"/>
                <a:cs typeface="Calibri"/>
              </a:rPr>
              <a:t>y</a:t>
            </a:r>
            <a:r>
              <a:rPr sz="2000" spc="80" dirty="0">
                <a:latin typeface="Calibri"/>
                <a:cs typeface="Calibri"/>
              </a:rPr>
              <a:t> </a:t>
            </a:r>
            <a:r>
              <a:rPr sz="2000" spc="-35" dirty="0">
                <a:latin typeface="Calibri"/>
                <a:cs typeface="Calibri"/>
              </a:rPr>
              <a:t>r</a:t>
            </a:r>
            <a:r>
              <a:rPr sz="2000" spc="10" dirty="0">
                <a:latin typeface="Calibri"/>
                <a:cs typeface="Calibri"/>
              </a:rPr>
              <a:t>e</a:t>
            </a:r>
            <a:r>
              <a:rPr sz="2000" spc="50" dirty="0">
                <a:latin typeface="Calibri"/>
                <a:cs typeface="Calibri"/>
              </a:rPr>
              <a:t>q</a:t>
            </a:r>
            <a:r>
              <a:rPr sz="2000" spc="-175" dirty="0">
                <a:latin typeface="Calibri"/>
                <a:cs typeface="Calibri"/>
              </a:rPr>
              <a:t>u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-40" dirty="0">
                <a:latin typeface="Calibri"/>
                <a:cs typeface="Calibri"/>
              </a:rPr>
              <a:t>r</a:t>
            </a:r>
            <a:r>
              <a:rPr sz="2000" dirty="0">
                <a:latin typeface="Calibri"/>
                <a:cs typeface="Calibri"/>
              </a:rPr>
              <a:t>e</a:t>
            </a:r>
            <a:r>
              <a:rPr sz="2000" spc="-265" dirty="0">
                <a:latin typeface="Calibri"/>
                <a:cs typeface="Calibri"/>
              </a:rPr>
              <a:t>m</a:t>
            </a:r>
            <a:r>
              <a:rPr sz="2000" dirty="0">
                <a:latin typeface="Calibri"/>
                <a:cs typeface="Calibri"/>
              </a:rPr>
              <a:t>e</a:t>
            </a:r>
            <a:r>
              <a:rPr sz="2000" spc="-185" dirty="0">
                <a:latin typeface="Calibri"/>
                <a:cs typeface="Calibri"/>
              </a:rPr>
              <a:t>n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15" dirty="0">
                <a:latin typeface="Calibri"/>
                <a:cs typeface="Calibri"/>
              </a:rPr>
              <a:t>s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6"/>
              </a:spcBef>
            </a:pPr>
            <a:endParaRPr sz="16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spc="-45" dirty="0">
                <a:latin typeface="Calibri"/>
                <a:cs typeface="Calibri"/>
              </a:rPr>
              <a:t>H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15" dirty="0">
                <a:latin typeface="Calibri"/>
                <a:cs typeface="Calibri"/>
              </a:rPr>
              <a:t>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</a:t>
            </a:r>
            <a:r>
              <a:rPr sz="2000" spc="-180" dirty="0">
                <a:latin typeface="Calibri"/>
                <a:cs typeface="Calibri"/>
              </a:rPr>
              <a:t>n</a:t>
            </a:r>
            <a:r>
              <a:rPr sz="2000" spc="-50" dirty="0">
                <a:latin typeface="Calibri"/>
                <a:cs typeface="Calibri"/>
              </a:rPr>
              <a:t>o</a:t>
            </a:r>
            <a:r>
              <a:rPr sz="2000" spc="-175" dirty="0">
                <a:latin typeface="Calibri"/>
                <a:cs typeface="Calibri"/>
              </a:rPr>
              <a:t>u</a:t>
            </a:r>
            <a:r>
              <a:rPr sz="2000" spc="160" dirty="0">
                <a:latin typeface="Calibri"/>
                <a:cs typeface="Calibri"/>
              </a:rPr>
              <a:t>g</a:t>
            </a:r>
            <a:r>
              <a:rPr sz="2000" spc="5" dirty="0">
                <a:latin typeface="Calibri"/>
                <a:cs typeface="Calibri"/>
              </a:rPr>
              <a:t>h</a:t>
            </a:r>
            <a:r>
              <a:rPr sz="2000" spc="-12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-180" dirty="0">
                <a:latin typeface="Calibri"/>
                <a:cs typeface="Calibri"/>
              </a:rPr>
              <a:t>n</a:t>
            </a:r>
            <a:r>
              <a:rPr sz="2000" spc="25" dirty="0">
                <a:latin typeface="Calibri"/>
                <a:cs typeface="Calibri"/>
              </a:rPr>
              <a:t>f</a:t>
            </a:r>
            <a:r>
              <a:rPr sz="2000" spc="-55" dirty="0">
                <a:latin typeface="Calibri"/>
                <a:cs typeface="Calibri"/>
              </a:rPr>
              <a:t>o</a:t>
            </a:r>
            <a:r>
              <a:rPr sz="2000" spc="5" dirty="0">
                <a:latin typeface="Calibri"/>
                <a:cs typeface="Calibri"/>
              </a:rPr>
              <a:t>r</a:t>
            </a:r>
            <a:r>
              <a:rPr sz="2000" spc="-265" dirty="0">
                <a:latin typeface="Calibri"/>
                <a:cs typeface="Calibri"/>
              </a:rPr>
              <a:t>m</a:t>
            </a:r>
            <a:r>
              <a:rPr sz="2000" spc="135" dirty="0">
                <a:latin typeface="Calibri"/>
                <a:cs typeface="Calibri"/>
              </a:rPr>
              <a:t>a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-55" dirty="0">
                <a:latin typeface="Calibri"/>
                <a:cs typeface="Calibri"/>
              </a:rPr>
              <a:t>o</a:t>
            </a:r>
            <a:r>
              <a:rPr sz="2000" spc="5" dirty="0">
                <a:latin typeface="Calibri"/>
                <a:cs typeface="Calibri"/>
              </a:rPr>
              <a:t>n</a:t>
            </a:r>
            <a:r>
              <a:rPr sz="2000" spc="-125" dirty="0">
                <a:latin typeface="Calibri"/>
                <a:cs typeface="Calibri"/>
              </a:rPr>
              <a:t> 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70" dirty="0">
                <a:latin typeface="Calibri"/>
                <a:cs typeface="Calibri"/>
              </a:rPr>
              <a:t>o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125" dirty="0">
                <a:latin typeface="Calibri"/>
                <a:cs typeface="Calibri"/>
              </a:rPr>
              <a:t>g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5" dirty="0">
                <a:latin typeface="Calibri"/>
                <a:cs typeface="Calibri"/>
              </a:rPr>
              <a:t>n</a:t>
            </a:r>
            <a:r>
              <a:rPr sz="2000" spc="-105" dirty="0">
                <a:latin typeface="Calibri"/>
                <a:cs typeface="Calibri"/>
              </a:rPr>
              <a:t> </a:t>
            </a:r>
            <a:r>
              <a:rPr sz="2000" spc="50" dirty="0">
                <a:latin typeface="Calibri"/>
                <a:cs typeface="Calibri"/>
              </a:rPr>
              <a:t>b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-35" dirty="0">
                <a:latin typeface="Calibri"/>
                <a:cs typeface="Calibri"/>
              </a:rPr>
              <a:t>r</a:t>
            </a:r>
            <a:r>
              <a:rPr sz="2000" spc="125" dirty="0">
                <a:latin typeface="Calibri"/>
                <a:cs typeface="Calibri"/>
              </a:rPr>
              <a:t>g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-180" dirty="0">
                <a:latin typeface="Calibri"/>
                <a:cs typeface="Calibri"/>
              </a:rPr>
              <a:t>n</a:t>
            </a:r>
            <a:r>
              <a:rPr sz="2000" spc="-20" dirty="0">
                <a:latin typeface="Calibri"/>
                <a:cs typeface="Calibri"/>
              </a:rPr>
              <a:t>i</a:t>
            </a:r>
            <a:r>
              <a:rPr sz="2000" spc="-180" dirty="0">
                <a:latin typeface="Calibri"/>
                <a:cs typeface="Calibri"/>
              </a:rPr>
              <a:t>n</a:t>
            </a:r>
            <a:r>
              <a:rPr sz="2000" spc="220" dirty="0">
                <a:latin typeface="Calibri"/>
                <a:cs typeface="Calibri"/>
              </a:rPr>
              <a:t>g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l</a:t>
            </a:r>
            <a:r>
              <a:rPr sz="2000" spc="10" dirty="0">
                <a:latin typeface="Calibri"/>
                <a:cs typeface="Calibri"/>
              </a:rPr>
              <a:t>e</a:t>
            </a:r>
            <a:r>
              <a:rPr sz="2000" spc="-70" dirty="0">
                <a:latin typeface="Calibri"/>
                <a:cs typeface="Calibri"/>
              </a:rPr>
              <a:t>v</a:t>
            </a:r>
            <a:r>
              <a:rPr sz="2000" dirty="0">
                <a:latin typeface="Calibri"/>
                <a:cs typeface="Calibri"/>
              </a:rPr>
              <a:t>e</a:t>
            </a:r>
            <a:r>
              <a:rPr sz="2000" spc="-50" dirty="0">
                <a:latin typeface="Calibri"/>
                <a:cs typeface="Calibri"/>
              </a:rPr>
              <a:t>r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110" dirty="0">
                <a:latin typeface="Calibri"/>
                <a:cs typeface="Calibri"/>
              </a:rPr>
              <a:t>g</a:t>
            </a:r>
            <a:r>
              <a:rPr sz="2000" spc="40" dirty="0">
                <a:latin typeface="Calibri"/>
                <a:cs typeface="Calibri"/>
              </a:rPr>
              <a:t>e</a:t>
            </a:r>
            <a:endParaRPr sz="2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3400" y="239436"/>
            <a:ext cx="6804025" cy="12311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4716145" algn="l"/>
              </a:tabLst>
            </a:pPr>
            <a:r>
              <a:rPr spc="-195" dirty="0"/>
              <a:t>B</a:t>
            </a:r>
            <a:r>
              <a:rPr spc="315" dirty="0"/>
              <a:t>a</a:t>
            </a:r>
            <a:r>
              <a:rPr spc="-75" dirty="0"/>
              <a:t>r</a:t>
            </a:r>
            <a:r>
              <a:rPr spc="260" dirty="0"/>
              <a:t>g</a:t>
            </a:r>
            <a:r>
              <a:rPr spc="315" dirty="0"/>
              <a:t>a</a:t>
            </a:r>
            <a:r>
              <a:rPr spc="-45" dirty="0"/>
              <a:t>i</a:t>
            </a:r>
            <a:r>
              <a:rPr spc="-385" dirty="0"/>
              <a:t>n</a:t>
            </a:r>
            <a:r>
              <a:rPr spc="-45" dirty="0"/>
              <a:t>i</a:t>
            </a:r>
            <a:r>
              <a:rPr spc="-385" dirty="0"/>
              <a:t>n</a:t>
            </a:r>
            <a:r>
              <a:rPr spc="480" dirty="0"/>
              <a:t>g</a:t>
            </a:r>
            <a:r>
              <a:rPr spc="60" dirty="0"/>
              <a:t> </a:t>
            </a:r>
            <a:r>
              <a:rPr spc="-285" dirty="0"/>
              <a:t>P</a:t>
            </a:r>
            <a:r>
              <a:rPr spc="-250" dirty="0"/>
              <a:t>o</a:t>
            </a:r>
            <a:r>
              <a:rPr spc="-290" dirty="0"/>
              <a:t>w</a:t>
            </a:r>
            <a:r>
              <a:rPr spc="5" dirty="0"/>
              <a:t>e</a:t>
            </a:r>
            <a:r>
              <a:rPr spc="-65" dirty="0"/>
              <a:t>r</a:t>
            </a:r>
            <a:r>
              <a:rPr spc="175" dirty="0"/>
              <a:t> </a:t>
            </a:r>
            <a:r>
              <a:rPr spc="-120" dirty="0"/>
              <a:t>o</a:t>
            </a:r>
            <a:r>
              <a:rPr spc="-140" dirty="0"/>
              <a:t>f</a:t>
            </a:r>
            <a:r>
              <a:rPr lang="en-US" spc="-140" dirty="0"/>
              <a:t> </a:t>
            </a:r>
            <a:r>
              <a:rPr spc="180" dirty="0"/>
              <a:t>S</a:t>
            </a:r>
            <a:r>
              <a:rPr spc="-390" dirty="0"/>
              <a:t>u</a:t>
            </a:r>
            <a:r>
              <a:rPr spc="114" dirty="0"/>
              <a:t>pp</a:t>
            </a:r>
            <a:r>
              <a:rPr spc="-50" dirty="0"/>
              <a:t>l</a:t>
            </a:r>
            <a:r>
              <a:rPr spc="-60" dirty="0"/>
              <a:t>i</a:t>
            </a:r>
            <a:r>
              <a:rPr spc="5" dirty="0"/>
              <a:t>e</a:t>
            </a:r>
            <a:r>
              <a:rPr spc="-75" dirty="0"/>
              <a:t>r</a:t>
            </a:r>
            <a:r>
              <a:rPr spc="35" dirty="0"/>
              <a:t>s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idx="1"/>
          </p:nvPr>
        </p:nvSpPr>
        <p:spPr>
          <a:xfrm>
            <a:off x="381000" y="2552510"/>
            <a:ext cx="8458200" cy="3753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54990" marR="2091055">
              <a:lnSpc>
                <a:spcPts val="4660"/>
              </a:lnSpc>
              <a:spcAft>
                <a:spcPts val="0"/>
              </a:spcAft>
            </a:pPr>
            <a:r>
              <a:rPr spc="-35" dirty="0"/>
              <a:t>F</a:t>
            </a:r>
            <a:r>
              <a:rPr spc="-45" dirty="0"/>
              <a:t>e</a:t>
            </a:r>
            <a:r>
              <a:rPr spc="95" dirty="0"/>
              <a:t>w</a:t>
            </a:r>
            <a:r>
              <a:rPr spc="-100" dirty="0"/>
              <a:t> </a:t>
            </a:r>
            <a:r>
              <a:rPr spc="-130" dirty="0"/>
              <a:t>s</a:t>
            </a:r>
            <a:r>
              <a:rPr spc="-200" dirty="0"/>
              <a:t>u</a:t>
            </a:r>
            <a:r>
              <a:rPr spc="55" dirty="0"/>
              <a:t>pp</a:t>
            </a:r>
            <a:r>
              <a:rPr spc="-30" dirty="0"/>
              <a:t>l</a:t>
            </a:r>
            <a:r>
              <a:rPr spc="-25" dirty="0"/>
              <a:t>i</a:t>
            </a:r>
            <a:r>
              <a:rPr dirty="0"/>
              <a:t>e</a:t>
            </a:r>
            <a:r>
              <a:rPr spc="-40" dirty="0"/>
              <a:t>r</a:t>
            </a:r>
            <a:r>
              <a:rPr spc="15" dirty="0"/>
              <a:t>s</a:t>
            </a:r>
            <a:r>
              <a:rPr spc="5" dirty="0"/>
              <a:t> </a:t>
            </a:r>
            <a:r>
              <a:rPr spc="-80" dirty="0"/>
              <a:t>(</a:t>
            </a:r>
            <a:r>
              <a:rPr spc="55" dirty="0"/>
              <a:t>p</a:t>
            </a:r>
            <a:r>
              <a:rPr spc="5" dirty="0"/>
              <a:t>e</a:t>
            </a:r>
            <a:r>
              <a:rPr spc="-40" dirty="0"/>
              <a:t>r</a:t>
            </a:r>
            <a:r>
              <a:rPr spc="-130" dirty="0"/>
              <a:t>s</a:t>
            </a:r>
            <a:r>
              <a:rPr spc="-65" dirty="0"/>
              <a:t>o</a:t>
            </a:r>
            <a:r>
              <a:rPr spc="-200" dirty="0"/>
              <a:t>nn</a:t>
            </a:r>
            <a:r>
              <a:rPr spc="-5" dirty="0"/>
              <a:t>e</a:t>
            </a:r>
            <a:r>
              <a:rPr spc="-30" dirty="0"/>
              <a:t>l</a:t>
            </a:r>
            <a:r>
              <a:rPr spc="125" dirty="0"/>
              <a:t>,</a:t>
            </a:r>
            <a:r>
              <a:rPr spc="-75" dirty="0"/>
              <a:t> </a:t>
            </a:r>
            <a:r>
              <a:rPr spc="-5" dirty="0"/>
              <a:t>e</a:t>
            </a:r>
            <a:r>
              <a:rPr spc="55" dirty="0"/>
              <a:t>q</a:t>
            </a:r>
            <a:r>
              <a:rPr spc="-200" dirty="0"/>
              <a:t>u</a:t>
            </a:r>
            <a:r>
              <a:rPr spc="-25" dirty="0"/>
              <a:t>i</a:t>
            </a:r>
            <a:r>
              <a:rPr spc="55" dirty="0"/>
              <a:t>p</a:t>
            </a:r>
            <a:r>
              <a:rPr spc="-300" dirty="0"/>
              <a:t>m</a:t>
            </a:r>
            <a:r>
              <a:rPr dirty="0"/>
              <a:t>e</a:t>
            </a:r>
            <a:r>
              <a:rPr spc="-200" dirty="0"/>
              <a:t>n</a:t>
            </a:r>
            <a:r>
              <a:rPr spc="-145" dirty="0"/>
              <a:t>t</a:t>
            </a:r>
            <a:r>
              <a:rPr spc="125" dirty="0"/>
              <a:t>,</a:t>
            </a:r>
            <a:r>
              <a:rPr spc="-70" dirty="0"/>
              <a:t> </a:t>
            </a:r>
            <a:r>
              <a:rPr spc="-300" dirty="0"/>
              <a:t>m</a:t>
            </a:r>
            <a:r>
              <a:rPr spc="155" dirty="0"/>
              <a:t>a</a:t>
            </a:r>
            <a:r>
              <a:rPr spc="-145" dirty="0"/>
              <a:t>t</a:t>
            </a:r>
            <a:r>
              <a:rPr spc="5" dirty="0"/>
              <a:t>e</a:t>
            </a:r>
            <a:r>
              <a:rPr spc="-40" dirty="0"/>
              <a:t>r</a:t>
            </a:r>
            <a:r>
              <a:rPr spc="-25" dirty="0"/>
              <a:t>i</a:t>
            </a:r>
            <a:r>
              <a:rPr spc="155" dirty="0"/>
              <a:t>a</a:t>
            </a:r>
            <a:r>
              <a:rPr spc="-30" dirty="0"/>
              <a:t>l</a:t>
            </a:r>
            <a:r>
              <a:rPr spc="-130" dirty="0"/>
              <a:t>s</a:t>
            </a:r>
            <a:r>
              <a:rPr spc="-40" dirty="0"/>
              <a:t>)</a:t>
            </a:r>
            <a:r>
              <a:rPr spc="-30" dirty="0"/>
              <a:t> </a:t>
            </a:r>
            <a:r>
              <a:rPr spc="-35" dirty="0"/>
              <a:t>F</a:t>
            </a:r>
            <a:r>
              <a:rPr spc="-45" dirty="0"/>
              <a:t>e</a:t>
            </a:r>
            <a:r>
              <a:rPr lang="en-US" spc="95" dirty="0"/>
              <a:t>w </a:t>
            </a:r>
            <a:r>
              <a:rPr spc="-130" dirty="0"/>
              <a:t>s</a:t>
            </a:r>
            <a:r>
              <a:rPr spc="-200" dirty="0"/>
              <a:t>u</a:t>
            </a:r>
            <a:r>
              <a:rPr spc="55" dirty="0"/>
              <a:t>b</a:t>
            </a:r>
            <a:r>
              <a:rPr spc="-130" dirty="0"/>
              <a:t>s</a:t>
            </a:r>
            <a:r>
              <a:rPr spc="-140" dirty="0"/>
              <a:t>t</a:t>
            </a:r>
            <a:r>
              <a:rPr spc="-25" dirty="0"/>
              <a:t>i</a:t>
            </a:r>
            <a:r>
              <a:rPr spc="-145" dirty="0"/>
              <a:t>t</a:t>
            </a:r>
            <a:r>
              <a:rPr spc="-200" dirty="0"/>
              <a:t>u</a:t>
            </a:r>
            <a:r>
              <a:rPr spc="-140" dirty="0"/>
              <a:t>t</a:t>
            </a:r>
            <a:r>
              <a:rPr spc="-5" dirty="0"/>
              <a:t>e</a:t>
            </a:r>
            <a:r>
              <a:rPr spc="15" dirty="0"/>
              <a:t>s</a:t>
            </a:r>
            <a:r>
              <a:rPr spc="-5" dirty="0"/>
              <a:t> </a:t>
            </a:r>
            <a:r>
              <a:rPr spc="10" dirty="0"/>
              <a:t>f</a:t>
            </a:r>
            <a:r>
              <a:rPr spc="-70" dirty="0"/>
              <a:t>o</a:t>
            </a:r>
            <a:r>
              <a:rPr spc="-35" dirty="0"/>
              <a:t>r</a:t>
            </a:r>
            <a:r>
              <a:rPr spc="120" dirty="0"/>
              <a:t> </a:t>
            </a:r>
            <a:r>
              <a:rPr spc="-145" dirty="0"/>
              <a:t>t</a:t>
            </a:r>
            <a:r>
              <a:rPr spc="-200" dirty="0"/>
              <a:t>h</a:t>
            </a:r>
            <a:r>
              <a:rPr spc="40" dirty="0"/>
              <a:t>e</a:t>
            </a:r>
            <a:r>
              <a:rPr spc="70" dirty="0"/>
              <a:t> </a:t>
            </a:r>
            <a:r>
              <a:rPr spc="-130" dirty="0"/>
              <a:t>s</a:t>
            </a:r>
            <a:r>
              <a:rPr spc="-200" dirty="0"/>
              <a:t>u</a:t>
            </a:r>
            <a:r>
              <a:rPr spc="55" dirty="0"/>
              <a:t>pp</a:t>
            </a:r>
            <a:r>
              <a:rPr spc="-30" dirty="0"/>
              <a:t>l</a:t>
            </a:r>
            <a:r>
              <a:rPr spc="-25" dirty="0"/>
              <a:t>i</a:t>
            </a:r>
            <a:r>
              <a:rPr spc="-5" dirty="0"/>
              <a:t>e</a:t>
            </a:r>
            <a:r>
              <a:rPr spc="15" dirty="0"/>
              <a:t>s</a:t>
            </a:r>
            <a:endParaRPr lang="en-US" spc="15" dirty="0"/>
          </a:p>
          <a:p>
            <a:pPr marL="554990" marR="2091055">
              <a:lnSpc>
                <a:spcPts val="4660"/>
              </a:lnSpc>
              <a:spcAft>
                <a:spcPts val="0"/>
              </a:spcAft>
            </a:pPr>
            <a:r>
              <a:rPr spc="-114" dirty="0"/>
              <a:t>T</a:t>
            </a:r>
            <a:r>
              <a:rPr spc="-200" dirty="0"/>
              <a:t>h</a:t>
            </a:r>
            <a:r>
              <a:rPr spc="40" dirty="0"/>
              <a:t>e</a:t>
            </a:r>
            <a:r>
              <a:rPr spc="70" dirty="0"/>
              <a:t> </a:t>
            </a:r>
            <a:r>
              <a:rPr spc="-130" dirty="0"/>
              <a:t>s</a:t>
            </a:r>
            <a:r>
              <a:rPr spc="-200" dirty="0"/>
              <a:t>u</a:t>
            </a:r>
            <a:r>
              <a:rPr spc="55" dirty="0"/>
              <a:t>pp</a:t>
            </a:r>
            <a:r>
              <a:rPr spc="-30" dirty="0"/>
              <a:t>l</a:t>
            </a:r>
            <a:r>
              <a:rPr spc="-25" dirty="0"/>
              <a:t>i</a:t>
            </a:r>
            <a:r>
              <a:rPr spc="-5" dirty="0"/>
              <a:t>e</a:t>
            </a:r>
            <a:r>
              <a:rPr spc="-40" dirty="0"/>
              <a:t>r</a:t>
            </a:r>
            <a:r>
              <a:rPr spc="-120" dirty="0"/>
              <a:t>’</a:t>
            </a:r>
            <a:r>
              <a:rPr spc="15" dirty="0"/>
              <a:t>s </a:t>
            </a:r>
            <a:r>
              <a:rPr spc="55" dirty="0"/>
              <a:t>p</a:t>
            </a:r>
            <a:r>
              <a:rPr spc="-90" dirty="0"/>
              <a:t>r</a:t>
            </a:r>
            <a:r>
              <a:rPr spc="-70" dirty="0"/>
              <a:t>o</a:t>
            </a:r>
            <a:r>
              <a:rPr spc="55" dirty="0"/>
              <a:t>d</a:t>
            </a:r>
            <a:r>
              <a:rPr spc="-200" dirty="0"/>
              <a:t>u</a:t>
            </a:r>
            <a:r>
              <a:rPr spc="-90" dirty="0"/>
              <a:t>c</a:t>
            </a:r>
            <a:r>
              <a:rPr spc="-145" dirty="0"/>
              <a:t>t</a:t>
            </a:r>
            <a:r>
              <a:rPr spc="15" dirty="0"/>
              <a:t>s</a:t>
            </a:r>
            <a:r>
              <a:rPr spc="-10" dirty="0"/>
              <a:t> </a:t>
            </a:r>
            <a:r>
              <a:rPr spc="-70" dirty="0"/>
              <a:t>o</a:t>
            </a:r>
            <a:r>
              <a:rPr spc="-35" dirty="0"/>
              <a:t>r</a:t>
            </a:r>
            <a:r>
              <a:rPr spc="105" dirty="0"/>
              <a:t> </a:t>
            </a:r>
            <a:r>
              <a:rPr spc="-130" dirty="0"/>
              <a:t>s</a:t>
            </a:r>
            <a:r>
              <a:rPr spc="-5" dirty="0"/>
              <a:t>e</a:t>
            </a:r>
            <a:r>
              <a:rPr spc="45" dirty="0"/>
              <a:t>r</a:t>
            </a:r>
            <a:r>
              <a:rPr spc="-35" dirty="0"/>
              <a:t>v</a:t>
            </a:r>
            <a:r>
              <a:rPr spc="-25" dirty="0"/>
              <a:t>i</a:t>
            </a:r>
            <a:r>
              <a:rPr spc="-100" dirty="0"/>
              <a:t>c</a:t>
            </a:r>
            <a:r>
              <a:rPr spc="-5" dirty="0"/>
              <a:t>e</a:t>
            </a:r>
            <a:r>
              <a:rPr spc="15" dirty="0"/>
              <a:t>s</a:t>
            </a:r>
            <a:r>
              <a:rPr spc="5" dirty="0"/>
              <a:t> </a:t>
            </a:r>
            <a:r>
              <a:rPr spc="155" dirty="0"/>
              <a:t>a</a:t>
            </a:r>
            <a:r>
              <a:rPr spc="-40" dirty="0"/>
              <a:t>r</a:t>
            </a:r>
            <a:r>
              <a:rPr spc="40" dirty="0"/>
              <a:t>e</a:t>
            </a:r>
            <a:r>
              <a:rPr spc="75" dirty="0"/>
              <a:t> </a:t>
            </a:r>
            <a:r>
              <a:rPr spc="-200" dirty="0"/>
              <a:t>un</a:t>
            </a:r>
            <a:r>
              <a:rPr spc="-25" dirty="0"/>
              <a:t>i</a:t>
            </a:r>
            <a:r>
              <a:rPr spc="55" dirty="0"/>
              <a:t>q</a:t>
            </a:r>
            <a:r>
              <a:rPr spc="-204" dirty="0"/>
              <a:t>u</a:t>
            </a:r>
            <a:r>
              <a:rPr spc="40" dirty="0"/>
              <a:t>e</a:t>
            </a:r>
          </a:p>
          <a:p>
            <a:pPr marL="477520" marR="5080">
              <a:lnSpc>
                <a:spcPct val="176500"/>
              </a:lnSpc>
              <a:spcBef>
                <a:spcPts val="5"/>
              </a:spcBef>
              <a:spcAft>
                <a:spcPts val="0"/>
              </a:spcAft>
            </a:pPr>
            <a:r>
              <a:rPr spc="-114" dirty="0"/>
              <a:t>T</a:t>
            </a:r>
            <a:r>
              <a:rPr spc="-200" dirty="0"/>
              <a:t>h</a:t>
            </a:r>
            <a:r>
              <a:rPr spc="40" dirty="0"/>
              <a:t>e</a:t>
            </a:r>
            <a:r>
              <a:rPr spc="70" dirty="0"/>
              <a:t> </a:t>
            </a:r>
            <a:r>
              <a:rPr spc="55" dirty="0"/>
              <a:t>p</a:t>
            </a:r>
            <a:r>
              <a:rPr spc="-90" dirty="0"/>
              <a:t>r</a:t>
            </a:r>
            <a:r>
              <a:rPr spc="-70" dirty="0"/>
              <a:t>o</a:t>
            </a:r>
            <a:r>
              <a:rPr spc="55" dirty="0"/>
              <a:t>d</a:t>
            </a:r>
            <a:r>
              <a:rPr spc="-200" dirty="0"/>
              <a:t>u</a:t>
            </a:r>
            <a:r>
              <a:rPr spc="-90" dirty="0"/>
              <a:t>c</a:t>
            </a:r>
            <a:r>
              <a:rPr spc="-210" dirty="0"/>
              <a:t>t</a:t>
            </a:r>
            <a:r>
              <a:rPr spc="204" dirty="0"/>
              <a:t> </a:t>
            </a:r>
            <a:r>
              <a:rPr spc="-70" dirty="0"/>
              <a:t>o</a:t>
            </a:r>
            <a:r>
              <a:rPr spc="-35" dirty="0"/>
              <a:t>r</a:t>
            </a:r>
            <a:r>
              <a:rPr spc="105" dirty="0"/>
              <a:t> </a:t>
            </a:r>
            <a:r>
              <a:rPr spc="-130" dirty="0"/>
              <a:t>s</a:t>
            </a:r>
            <a:r>
              <a:rPr spc="-5" dirty="0"/>
              <a:t>e</a:t>
            </a:r>
            <a:r>
              <a:rPr spc="45" dirty="0"/>
              <a:t>r</a:t>
            </a:r>
            <a:r>
              <a:rPr spc="-35" dirty="0"/>
              <a:t>v</a:t>
            </a:r>
            <a:r>
              <a:rPr spc="-25" dirty="0"/>
              <a:t>i</a:t>
            </a:r>
            <a:r>
              <a:rPr spc="-100" dirty="0"/>
              <a:t>c</a:t>
            </a:r>
            <a:r>
              <a:rPr spc="40" dirty="0"/>
              <a:t>e</a:t>
            </a:r>
            <a:r>
              <a:rPr spc="100" dirty="0"/>
              <a:t> </a:t>
            </a:r>
            <a:r>
              <a:rPr spc="-130" dirty="0"/>
              <a:t>s</a:t>
            </a:r>
            <a:r>
              <a:rPr spc="-200" dirty="0"/>
              <a:t>u</a:t>
            </a:r>
            <a:r>
              <a:rPr spc="55" dirty="0"/>
              <a:t>pp</a:t>
            </a:r>
            <a:r>
              <a:rPr spc="-30" dirty="0"/>
              <a:t>l</a:t>
            </a:r>
            <a:r>
              <a:rPr spc="-25" dirty="0"/>
              <a:t>i</a:t>
            </a:r>
            <a:r>
              <a:rPr spc="-5" dirty="0"/>
              <a:t>e</a:t>
            </a:r>
            <a:r>
              <a:rPr spc="110" dirty="0"/>
              <a:t>d</a:t>
            </a:r>
            <a:r>
              <a:rPr spc="80" dirty="0"/>
              <a:t> </a:t>
            </a:r>
            <a:r>
              <a:rPr spc="-25" dirty="0"/>
              <a:t>i</a:t>
            </a:r>
            <a:r>
              <a:rPr spc="15" dirty="0"/>
              <a:t>s</a:t>
            </a:r>
            <a:r>
              <a:rPr spc="-25" dirty="0"/>
              <a:t> i</a:t>
            </a:r>
            <a:r>
              <a:rPr spc="-300" dirty="0"/>
              <a:t>m</a:t>
            </a:r>
            <a:r>
              <a:rPr spc="55" dirty="0"/>
              <a:t>p</a:t>
            </a:r>
            <a:r>
              <a:rPr spc="-70" dirty="0"/>
              <a:t>o</a:t>
            </a:r>
            <a:r>
              <a:rPr spc="5" dirty="0"/>
              <a:t>r</a:t>
            </a:r>
            <a:r>
              <a:rPr spc="-145" dirty="0"/>
              <a:t>t</a:t>
            </a:r>
            <a:r>
              <a:rPr spc="155" dirty="0"/>
              <a:t>a</a:t>
            </a:r>
            <a:r>
              <a:rPr spc="-200" dirty="0"/>
              <a:t>n</a:t>
            </a:r>
            <a:r>
              <a:rPr spc="-210" dirty="0"/>
              <a:t>t</a:t>
            </a:r>
            <a:r>
              <a:rPr spc="195" dirty="0"/>
              <a:t> </a:t>
            </a:r>
            <a:r>
              <a:rPr spc="-145" dirty="0"/>
              <a:t>t</a:t>
            </a:r>
            <a:r>
              <a:rPr spc="70" dirty="0"/>
              <a:t>o</a:t>
            </a:r>
            <a:r>
              <a:rPr spc="-20" dirty="0"/>
              <a:t> </a:t>
            </a:r>
            <a:r>
              <a:rPr spc="-145" dirty="0"/>
              <a:t>t</a:t>
            </a:r>
            <a:r>
              <a:rPr spc="-200" dirty="0"/>
              <a:t>h</a:t>
            </a:r>
            <a:r>
              <a:rPr spc="40" dirty="0"/>
              <a:t>e</a:t>
            </a:r>
            <a:r>
              <a:rPr spc="70" dirty="0"/>
              <a:t> </a:t>
            </a:r>
            <a:r>
              <a:rPr spc="55" dirty="0"/>
              <a:t>b</a:t>
            </a:r>
            <a:r>
              <a:rPr spc="-200" dirty="0"/>
              <a:t>u</a:t>
            </a:r>
            <a:r>
              <a:rPr spc="55" dirty="0"/>
              <a:t>y</a:t>
            </a:r>
            <a:r>
              <a:rPr spc="-5" dirty="0"/>
              <a:t>e</a:t>
            </a:r>
            <a:r>
              <a:rPr spc="-35" dirty="0"/>
              <a:t>r</a:t>
            </a:r>
            <a:r>
              <a:rPr spc="-125" dirty="0"/>
              <a:t>’</a:t>
            </a:r>
            <a:r>
              <a:rPr spc="15" dirty="0"/>
              <a:t>s</a:t>
            </a:r>
            <a:r>
              <a:rPr spc="-10" dirty="0"/>
              <a:t> </a:t>
            </a:r>
            <a:r>
              <a:rPr spc="55" dirty="0"/>
              <a:t>b</a:t>
            </a:r>
            <a:r>
              <a:rPr spc="-200" dirty="0"/>
              <a:t>u</a:t>
            </a:r>
            <a:r>
              <a:rPr spc="-130" dirty="0"/>
              <a:t>s</a:t>
            </a:r>
            <a:r>
              <a:rPr spc="-25" dirty="0"/>
              <a:t>i</a:t>
            </a:r>
            <a:r>
              <a:rPr spc="-200" dirty="0"/>
              <a:t>n</a:t>
            </a:r>
            <a:r>
              <a:rPr spc="-5" dirty="0"/>
              <a:t>e</a:t>
            </a:r>
            <a:r>
              <a:rPr spc="-130" dirty="0"/>
              <a:t>s</a:t>
            </a:r>
            <a:r>
              <a:rPr spc="15" dirty="0"/>
              <a:t>s</a:t>
            </a:r>
            <a:r>
              <a:rPr spc="5" dirty="0"/>
              <a:t> </a:t>
            </a:r>
            <a:r>
              <a:rPr spc="85" dirty="0"/>
              <a:t>S</a:t>
            </a:r>
            <a:r>
              <a:rPr spc="-110" dirty="0"/>
              <a:t>w</a:t>
            </a:r>
            <a:r>
              <a:rPr spc="-25" dirty="0"/>
              <a:t>i</a:t>
            </a:r>
            <a:r>
              <a:rPr spc="-140" dirty="0"/>
              <a:t>t</a:t>
            </a:r>
            <a:r>
              <a:rPr spc="-15" dirty="0"/>
              <a:t>c</a:t>
            </a:r>
            <a:r>
              <a:rPr spc="-200" dirty="0"/>
              <a:t>h</a:t>
            </a:r>
            <a:r>
              <a:rPr spc="-25" dirty="0"/>
              <a:t>i</a:t>
            </a:r>
            <a:r>
              <a:rPr spc="-200" dirty="0"/>
              <a:t>n</a:t>
            </a:r>
            <a:r>
              <a:rPr spc="235" dirty="0"/>
              <a:t>g</a:t>
            </a:r>
            <a:r>
              <a:rPr spc="65" dirty="0"/>
              <a:t> </a:t>
            </a:r>
            <a:r>
              <a:rPr spc="-90" dirty="0"/>
              <a:t>c</a:t>
            </a:r>
            <a:r>
              <a:rPr spc="-70" dirty="0"/>
              <a:t>o</a:t>
            </a:r>
            <a:r>
              <a:rPr spc="-130" dirty="0"/>
              <a:t>s</a:t>
            </a:r>
            <a:r>
              <a:rPr spc="-145" dirty="0"/>
              <a:t>t</a:t>
            </a:r>
            <a:r>
              <a:rPr spc="15" dirty="0"/>
              <a:t>s</a:t>
            </a:r>
            <a:r>
              <a:rPr spc="-5" dirty="0"/>
              <a:t> </a:t>
            </a:r>
            <a:r>
              <a:rPr spc="55" dirty="0"/>
              <a:t>f</a:t>
            </a:r>
            <a:r>
              <a:rPr spc="-90" dirty="0"/>
              <a:t>r</a:t>
            </a:r>
            <a:r>
              <a:rPr spc="-70" dirty="0"/>
              <a:t>o</a:t>
            </a:r>
            <a:r>
              <a:rPr spc="-75" dirty="0"/>
              <a:t>m</a:t>
            </a:r>
            <a:r>
              <a:rPr spc="-95" dirty="0"/>
              <a:t> </a:t>
            </a:r>
            <a:r>
              <a:rPr spc="-70" dirty="0"/>
              <a:t>o</a:t>
            </a:r>
            <a:r>
              <a:rPr spc="-200" dirty="0"/>
              <a:t>n</a:t>
            </a:r>
            <a:r>
              <a:rPr spc="40" dirty="0"/>
              <a:t>e</a:t>
            </a:r>
            <a:r>
              <a:rPr spc="75" dirty="0"/>
              <a:t> </a:t>
            </a:r>
            <a:r>
              <a:rPr spc="-130" dirty="0"/>
              <a:t>s</a:t>
            </a:r>
            <a:r>
              <a:rPr spc="-204" dirty="0"/>
              <a:t>u</a:t>
            </a:r>
            <a:r>
              <a:rPr spc="55" dirty="0"/>
              <a:t>pp</a:t>
            </a:r>
            <a:r>
              <a:rPr spc="-30" dirty="0"/>
              <a:t>l</a:t>
            </a:r>
            <a:r>
              <a:rPr spc="-25" dirty="0"/>
              <a:t>i</a:t>
            </a:r>
            <a:r>
              <a:rPr spc="-5" dirty="0"/>
              <a:t>e</a:t>
            </a:r>
            <a:r>
              <a:rPr spc="-35" dirty="0"/>
              <a:t>r</a:t>
            </a:r>
            <a:r>
              <a:rPr spc="145" dirty="0"/>
              <a:t> </a:t>
            </a:r>
            <a:r>
              <a:rPr spc="-145" dirty="0"/>
              <a:t>t</a:t>
            </a:r>
            <a:r>
              <a:rPr spc="70" dirty="0"/>
              <a:t>o</a:t>
            </a:r>
            <a:r>
              <a:rPr spc="-20" dirty="0"/>
              <a:t> </a:t>
            </a:r>
            <a:r>
              <a:rPr spc="155" dirty="0"/>
              <a:t>a</a:t>
            </a:r>
            <a:r>
              <a:rPr spc="-210" dirty="0"/>
              <a:t>n</a:t>
            </a:r>
            <a:r>
              <a:rPr spc="-70" dirty="0"/>
              <a:t>o</a:t>
            </a:r>
            <a:r>
              <a:rPr spc="-135" dirty="0"/>
              <a:t>t</a:t>
            </a:r>
            <a:r>
              <a:rPr spc="-200" dirty="0"/>
              <a:t>h</a:t>
            </a:r>
            <a:r>
              <a:rPr spc="-5" dirty="0"/>
              <a:t>e</a:t>
            </a:r>
            <a:r>
              <a:rPr spc="-35" dirty="0"/>
              <a:t>r</a:t>
            </a:r>
            <a:r>
              <a:rPr spc="120" dirty="0"/>
              <a:t> </a:t>
            </a:r>
            <a:r>
              <a:rPr spc="155" dirty="0"/>
              <a:t>a</a:t>
            </a:r>
            <a:r>
              <a:rPr spc="-40" dirty="0"/>
              <a:t>r</a:t>
            </a:r>
            <a:r>
              <a:rPr spc="40" dirty="0"/>
              <a:t>e</a:t>
            </a:r>
            <a:r>
              <a:rPr spc="75" dirty="0"/>
              <a:t> </a:t>
            </a:r>
            <a:r>
              <a:rPr spc="-200" dirty="0"/>
              <a:t>h</a:t>
            </a:r>
            <a:r>
              <a:rPr spc="-25" dirty="0"/>
              <a:t>i</a:t>
            </a:r>
            <a:r>
              <a:rPr spc="170" dirty="0"/>
              <a:t>g</a:t>
            </a:r>
            <a:r>
              <a:rPr dirty="0"/>
              <a:t>h</a:t>
            </a:r>
            <a:endParaRPr lang="en-US" dirty="0"/>
          </a:p>
          <a:p>
            <a:pPr marL="477520" marR="5080">
              <a:lnSpc>
                <a:spcPct val="176500"/>
              </a:lnSpc>
              <a:spcBef>
                <a:spcPts val="5"/>
              </a:spcBef>
              <a:spcAft>
                <a:spcPts val="0"/>
              </a:spcAft>
            </a:pPr>
            <a:r>
              <a:rPr spc="-114" dirty="0"/>
              <a:t>T</a:t>
            </a:r>
            <a:r>
              <a:rPr spc="-200" dirty="0"/>
              <a:t>h</a:t>
            </a:r>
            <a:r>
              <a:rPr spc="40" dirty="0"/>
              <a:t>e</a:t>
            </a:r>
            <a:r>
              <a:rPr spc="70" dirty="0"/>
              <a:t> </a:t>
            </a:r>
            <a:r>
              <a:rPr spc="55" dirty="0"/>
              <a:t>b</a:t>
            </a:r>
            <a:r>
              <a:rPr spc="-200" dirty="0"/>
              <a:t>u</a:t>
            </a:r>
            <a:r>
              <a:rPr spc="55" dirty="0"/>
              <a:t>y</a:t>
            </a:r>
            <a:r>
              <a:rPr spc="-5" dirty="0"/>
              <a:t>e</a:t>
            </a:r>
            <a:r>
              <a:rPr spc="-35" dirty="0"/>
              <a:t>r</a:t>
            </a:r>
            <a:r>
              <a:rPr spc="-125" dirty="0"/>
              <a:t>’</a:t>
            </a:r>
            <a:r>
              <a:rPr spc="15" dirty="0"/>
              <a:t>s</a:t>
            </a:r>
            <a:r>
              <a:rPr spc="-10" dirty="0"/>
              <a:t> </a:t>
            </a:r>
            <a:r>
              <a:rPr spc="-25" dirty="0"/>
              <a:t>i</a:t>
            </a:r>
            <a:r>
              <a:rPr spc="-200" dirty="0"/>
              <a:t>n</a:t>
            </a:r>
            <a:r>
              <a:rPr spc="55" dirty="0"/>
              <a:t>d</a:t>
            </a:r>
            <a:r>
              <a:rPr spc="-200" dirty="0"/>
              <a:t>u</a:t>
            </a:r>
            <a:r>
              <a:rPr spc="-130" dirty="0"/>
              <a:t>s</a:t>
            </a:r>
            <a:r>
              <a:rPr spc="-145" dirty="0"/>
              <a:t>t</a:t>
            </a:r>
            <a:r>
              <a:rPr spc="-40" dirty="0"/>
              <a:t>r</a:t>
            </a:r>
            <a:r>
              <a:rPr spc="95" dirty="0"/>
              <a:t>y</a:t>
            </a:r>
            <a:r>
              <a:rPr spc="145" dirty="0"/>
              <a:t> </a:t>
            </a:r>
            <a:r>
              <a:rPr spc="-25" dirty="0"/>
              <a:t>i</a:t>
            </a:r>
            <a:r>
              <a:rPr spc="15" dirty="0"/>
              <a:t>s</a:t>
            </a:r>
            <a:r>
              <a:rPr spc="-25" dirty="0"/>
              <a:t> </a:t>
            </a:r>
            <a:r>
              <a:rPr spc="-200" dirty="0"/>
              <a:t>n</a:t>
            </a:r>
            <a:r>
              <a:rPr spc="-70" dirty="0"/>
              <a:t>o</a:t>
            </a:r>
            <a:r>
              <a:rPr spc="-210" dirty="0"/>
              <a:t>t</a:t>
            </a:r>
            <a:r>
              <a:rPr spc="180" dirty="0"/>
              <a:t> </a:t>
            </a:r>
            <a:r>
              <a:rPr spc="-90" dirty="0"/>
              <a:t>c</a:t>
            </a:r>
            <a:r>
              <a:rPr spc="-70" dirty="0"/>
              <a:t>o</a:t>
            </a:r>
            <a:r>
              <a:rPr spc="-200" dirty="0"/>
              <a:t>n</a:t>
            </a:r>
            <a:r>
              <a:rPr spc="-130" dirty="0"/>
              <a:t>s</a:t>
            </a:r>
            <a:r>
              <a:rPr spc="-25" dirty="0"/>
              <a:t>i</a:t>
            </a:r>
            <a:r>
              <a:rPr spc="55" dirty="0"/>
              <a:t>d</a:t>
            </a:r>
            <a:r>
              <a:rPr spc="5" dirty="0"/>
              <a:t>e</a:t>
            </a:r>
            <a:r>
              <a:rPr spc="-40" dirty="0"/>
              <a:t>r</a:t>
            </a:r>
            <a:r>
              <a:rPr dirty="0"/>
              <a:t>e</a:t>
            </a:r>
            <a:r>
              <a:rPr spc="110" dirty="0"/>
              <a:t>d</a:t>
            </a:r>
            <a:r>
              <a:rPr spc="65" dirty="0"/>
              <a:t> </a:t>
            </a:r>
            <a:r>
              <a:rPr spc="155" dirty="0"/>
              <a:t>a</a:t>
            </a:r>
            <a:r>
              <a:rPr dirty="0"/>
              <a:t>n</a:t>
            </a:r>
            <a:r>
              <a:rPr spc="-80" dirty="0"/>
              <a:t> </a:t>
            </a:r>
            <a:r>
              <a:rPr spc="-25" dirty="0"/>
              <a:t>i</a:t>
            </a:r>
            <a:r>
              <a:rPr spc="-300" dirty="0"/>
              <a:t>m</a:t>
            </a:r>
            <a:r>
              <a:rPr spc="55" dirty="0"/>
              <a:t>p</a:t>
            </a:r>
            <a:r>
              <a:rPr spc="-70" dirty="0"/>
              <a:t>o</a:t>
            </a:r>
            <a:r>
              <a:rPr spc="5" dirty="0"/>
              <a:t>r</a:t>
            </a:r>
            <a:r>
              <a:rPr spc="-145" dirty="0"/>
              <a:t>t</a:t>
            </a:r>
            <a:r>
              <a:rPr spc="155" dirty="0"/>
              <a:t>a</a:t>
            </a:r>
            <a:r>
              <a:rPr spc="-200" dirty="0"/>
              <a:t>n</a:t>
            </a:r>
            <a:r>
              <a:rPr spc="-210" dirty="0"/>
              <a:t>t</a:t>
            </a:r>
            <a:r>
              <a:rPr spc="180" dirty="0"/>
              <a:t> </a:t>
            </a:r>
            <a:r>
              <a:rPr spc="-90" dirty="0"/>
              <a:t>c</a:t>
            </a:r>
            <a:r>
              <a:rPr spc="-200" dirty="0"/>
              <a:t>u</a:t>
            </a:r>
            <a:r>
              <a:rPr spc="-130" dirty="0"/>
              <a:t>s</a:t>
            </a:r>
            <a:r>
              <a:rPr spc="-145" dirty="0"/>
              <a:t>t</a:t>
            </a:r>
            <a:r>
              <a:rPr spc="-60" dirty="0"/>
              <a:t>o</a:t>
            </a:r>
            <a:r>
              <a:rPr spc="-300" dirty="0"/>
              <a:t>m</a:t>
            </a:r>
            <a:r>
              <a:rPr spc="-5" dirty="0"/>
              <a:t>e</a:t>
            </a:r>
            <a:r>
              <a:rPr spc="-35" dirty="0"/>
              <a:t>r</a:t>
            </a:r>
            <a:r>
              <a:rPr spc="-25" dirty="0"/>
              <a:t> </a:t>
            </a:r>
            <a:r>
              <a:rPr spc="-114" dirty="0"/>
              <a:t>T</a:t>
            </a:r>
            <a:r>
              <a:rPr spc="-200" dirty="0"/>
              <a:t>h</a:t>
            </a:r>
            <a:r>
              <a:rPr spc="40" dirty="0"/>
              <a:t>e</a:t>
            </a:r>
            <a:r>
              <a:rPr spc="70" dirty="0"/>
              <a:t> </a:t>
            </a:r>
            <a:r>
              <a:rPr spc="-130" dirty="0"/>
              <a:t>s</a:t>
            </a:r>
            <a:r>
              <a:rPr spc="-200" dirty="0"/>
              <a:t>u</a:t>
            </a:r>
            <a:r>
              <a:rPr spc="55" dirty="0"/>
              <a:t>pp</a:t>
            </a:r>
            <a:r>
              <a:rPr spc="-30" dirty="0"/>
              <a:t>l</a:t>
            </a:r>
            <a:r>
              <a:rPr spc="-25" dirty="0"/>
              <a:t>i</a:t>
            </a:r>
            <a:r>
              <a:rPr spc="-5" dirty="0"/>
              <a:t>e</a:t>
            </a:r>
            <a:r>
              <a:rPr spc="-40" dirty="0"/>
              <a:t>r</a:t>
            </a:r>
            <a:r>
              <a:rPr spc="15" dirty="0"/>
              <a:t>s</a:t>
            </a:r>
            <a:r>
              <a:rPr spc="5" dirty="0"/>
              <a:t> </a:t>
            </a:r>
            <a:r>
              <a:rPr spc="55" dirty="0"/>
              <a:t>p</a:t>
            </a:r>
            <a:r>
              <a:rPr spc="-70" dirty="0"/>
              <a:t>o</a:t>
            </a:r>
            <a:r>
              <a:rPr spc="-130" dirty="0"/>
              <a:t>s</a:t>
            </a:r>
            <a:r>
              <a:rPr spc="40" dirty="0"/>
              <a:t>e</a:t>
            </a:r>
            <a:r>
              <a:rPr spc="75" dirty="0"/>
              <a:t> </a:t>
            </a:r>
            <a:r>
              <a:rPr spc="210" dirty="0"/>
              <a:t>a</a:t>
            </a:r>
            <a:r>
              <a:rPr spc="60" dirty="0"/>
              <a:t> </a:t>
            </a:r>
            <a:r>
              <a:rPr spc="-145" dirty="0"/>
              <a:t>t</a:t>
            </a:r>
            <a:r>
              <a:rPr spc="-200" dirty="0"/>
              <a:t>h</a:t>
            </a:r>
            <a:r>
              <a:rPr spc="-40" dirty="0"/>
              <a:t>r</a:t>
            </a:r>
            <a:r>
              <a:rPr dirty="0"/>
              <a:t>e</a:t>
            </a:r>
            <a:r>
              <a:rPr spc="155" dirty="0"/>
              <a:t>a</a:t>
            </a:r>
            <a:r>
              <a:rPr spc="-210" dirty="0"/>
              <a:t>t</a:t>
            </a:r>
            <a:r>
              <a:rPr spc="185" dirty="0"/>
              <a:t> </a:t>
            </a:r>
            <a:r>
              <a:rPr spc="-70" dirty="0"/>
              <a:t>of</a:t>
            </a:r>
            <a:r>
              <a:rPr dirty="0"/>
              <a:t> </a:t>
            </a:r>
            <a:r>
              <a:rPr spc="-180" dirty="0"/>
              <a:t> </a:t>
            </a:r>
            <a:r>
              <a:rPr spc="10" dirty="0"/>
              <a:t>f</a:t>
            </a:r>
            <a:r>
              <a:rPr spc="-70" dirty="0"/>
              <a:t>o</a:t>
            </a:r>
            <a:r>
              <a:rPr spc="-35" dirty="0"/>
              <a:t>r</a:t>
            </a:r>
            <a:r>
              <a:rPr spc="-195" dirty="0"/>
              <a:t>w</a:t>
            </a:r>
            <a:r>
              <a:rPr spc="155" dirty="0"/>
              <a:t>a</a:t>
            </a:r>
            <a:r>
              <a:rPr spc="-40" dirty="0"/>
              <a:t>r</a:t>
            </a:r>
            <a:r>
              <a:rPr spc="110" dirty="0"/>
              <a:t>d</a:t>
            </a:r>
            <a:r>
              <a:rPr spc="65" dirty="0"/>
              <a:t> </a:t>
            </a:r>
            <a:r>
              <a:rPr spc="-25" dirty="0"/>
              <a:t>i</a:t>
            </a:r>
            <a:r>
              <a:rPr spc="-200" dirty="0"/>
              <a:t>n</a:t>
            </a:r>
            <a:r>
              <a:rPr spc="-145" dirty="0"/>
              <a:t>t</a:t>
            </a:r>
            <a:r>
              <a:rPr dirty="0"/>
              <a:t>e</a:t>
            </a:r>
            <a:r>
              <a:rPr spc="170" dirty="0"/>
              <a:t>g</a:t>
            </a:r>
            <a:r>
              <a:rPr spc="-65" dirty="0"/>
              <a:t>r</a:t>
            </a:r>
            <a:r>
              <a:rPr spc="155" dirty="0"/>
              <a:t>a</a:t>
            </a:r>
            <a:r>
              <a:rPr spc="-145" dirty="0"/>
              <a:t>t</a:t>
            </a:r>
            <a:r>
              <a:rPr spc="-25" dirty="0"/>
              <a:t>i</a:t>
            </a:r>
            <a:r>
              <a:rPr spc="-60" dirty="0"/>
              <a:t>o</a:t>
            </a:r>
            <a:r>
              <a:rPr dirty="0"/>
              <a:t>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4858" y="83458"/>
            <a:ext cx="7524003" cy="970450"/>
          </a:xfrm>
          <a:prstGeom prst="rect">
            <a:avLst/>
          </a:prstGeom>
        </p:spPr>
        <p:txBody>
          <a:bodyPr vert="horz" wrap="square" lIns="0" tIns="282959" rIns="0" bIns="0" rtlCol="0">
            <a:spAutoFit/>
          </a:bodyPr>
          <a:lstStyle/>
          <a:p>
            <a:pPr marL="2292350">
              <a:lnSpc>
                <a:spcPct val="100000"/>
              </a:lnSpc>
            </a:pPr>
            <a:r>
              <a:rPr spc="-140" dirty="0"/>
              <a:t>F</a:t>
            </a:r>
            <a:r>
              <a:rPr spc="315" dirty="0"/>
              <a:t>a</a:t>
            </a:r>
            <a:r>
              <a:rPr spc="-150" dirty="0"/>
              <a:t>v</a:t>
            </a:r>
            <a:r>
              <a:rPr spc="-120" dirty="0"/>
              <a:t>or</a:t>
            </a:r>
            <a:r>
              <a:rPr spc="315" dirty="0"/>
              <a:t>a</a:t>
            </a:r>
            <a:r>
              <a:rPr spc="105" dirty="0"/>
              <a:t>b</a:t>
            </a:r>
            <a:r>
              <a:rPr spc="-50" dirty="0"/>
              <a:t>l</a:t>
            </a:r>
            <a:r>
              <a:rPr spc="90" dirty="0"/>
              <a:t>e</a:t>
            </a:r>
            <a:r>
              <a:rPr spc="110" dirty="0"/>
              <a:t> </a:t>
            </a:r>
            <a:r>
              <a:rPr spc="-140" dirty="0"/>
              <a:t>F</a:t>
            </a:r>
            <a:r>
              <a:rPr spc="-120" dirty="0"/>
              <a:t>o</a:t>
            </a:r>
            <a:r>
              <a:rPr spc="-75" dirty="0"/>
              <a:t>r</a:t>
            </a:r>
            <a:r>
              <a:rPr spc="-170" dirty="0"/>
              <a:t>c</a:t>
            </a:r>
            <a:r>
              <a:rPr spc="5" dirty="0"/>
              <a:t>e</a:t>
            </a:r>
            <a:r>
              <a:rPr spc="35" dirty="0"/>
              <a:t>s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990600" y="2021969"/>
            <a:ext cx="7618730" cy="39852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32740" marR="3631565" indent="-320675">
              <a:lnSpc>
                <a:spcPts val="5420"/>
              </a:lnSpc>
            </a:pPr>
            <a:r>
              <a:rPr sz="2500" spc="-85" dirty="0">
                <a:latin typeface="Calibri"/>
                <a:cs typeface="Calibri"/>
              </a:rPr>
              <a:t>I</a:t>
            </a:r>
            <a:r>
              <a:rPr sz="2500" spc="-80" dirty="0">
                <a:latin typeface="Calibri"/>
                <a:cs typeface="Calibri"/>
              </a:rPr>
              <a:t>f</a:t>
            </a:r>
            <a:r>
              <a:rPr sz="2500" dirty="0">
                <a:latin typeface="Calibri"/>
                <a:cs typeface="Calibri"/>
              </a:rPr>
              <a:t> </a:t>
            </a:r>
            <a:r>
              <a:rPr sz="2500" spc="-225" dirty="0">
                <a:latin typeface="Calibri"/>
                <a:cs typeface="Calibri"/>
              </a:rPr>
              <a:t> </a:t>
            </a:r>
            <a:r>
              <a:rPr sz="2500" spc="185" dirty="0">
                <a:latin typeface="Calibri"/>
                <a:cs typeface="Calibri"/>
              </a:rPr>
              <a:t>a</a:t>
            </a:r>
            <a:r>
              <a:rPr sz="2500" spc="-30" dirty="0">
                <a:latin typeface="Calibri"/>
                <a:cs typeface="Calibri"/>
              </a:rPr>
              <a:t>l</a:t>
            </a:r>
            <a:r>
              <a:rPr sz="2500" spc="-10" dirty="0">
                <a:latin typeface="Calibri"/>
                <a:cs typeface="Calibri"/>
              </a:rPr>
              <a:t>l</a:t>
            </a:r>
            <a:r>
              <a:rPr sz="2500" spc="110" dirty="0">
                <a:latin typeface="Calibri"/>
                <a:cs typeface="Calibri"/>
              </a:rPr>
              <a:t> </a:t>
            </a:r>
            <a:r>
              <a:rPr sz="2500" spc="50" dirty="0">
                <a:latin typeface="Calibri"/>
                <a:cs typeface="Calibri"/>
              </a:rPr>
              <a:t>f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-85" dirty="0">
                <a:latin typeface="Calibri"/>
                <a:cs typeface="Calibri"/>
              </a:rPr>
              <a:t>v</a:t>
            </a:r>
            <a:r>
              <a:rPr sz="2500" spc="50" dirty="0">
                <a:latin typeface="Calibri"/>
                <a:cs typeface="Calibri"/>
              </a:rPr>
              <a:t>e</a:t>
            </a:r>
            <a:r>
              <a:rPr sz="2500" spc="75" dirty="0">
                <a:latin typeface="Calibri"/>
                <a:cs typeface="Calibri"/>
              </a:rPr>
              <a:t> </a:t>
            </a:r>
            <a:r>
              <a:rPr sz="2500" spc="20" dirty="0">
                <a:latin typeface="Calibri"/>
                <a:cs typeface="Calibri"/>
              </a:rPr>
              <a:t>f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-45" dirty="0">
                <a:latin typeface="Calibri"/>
                <a:cs typeface="Calibri"/>
              </a:rPr>
              <a:t>r</a:t>
            </a:r>
            <a:r>
              <a:rPr sz="2500" spc="-100" dirty="0">
                <a:latin typeface="Calibri"/>
                <a:cs typeface="Calibri"/>
              </a:rPr>
              <a:t>c</a:t>
            </a:r>
            <a:r>
              <a:rPr sz="2500" dirty="0">
                <a:latin typeface="Calibri"/>
                <a:cs typeface="Calibri"/>
              </a:rPr>
              <a:t>e</a:t>
            </a:r>
            <a:r>
              <a:rPr sz="2500" spc="15" dirty="0">
                <a:latin typeface="Calibri"/>
                <a:cs typeface="Calibri"/>
              </a:rPr>
              <a:t>s</a:t>
            </a:r>
            <a:r>
              <a:rPr sz="2500" spc="-20" dirty="0">
                <a:latin typeface="Calibri"/>
                <a:cs typeface="Calibri"/>
              </a:rPr>
              <a:t> </a:t>
            </a:r>
            <a:r>
              <a:rPr sz="2500" spc="175" dirty="0">
                <a:latin typeface="Calibri"/>
                <a:cs typeface="Calibri"/>
              </a:rPr>
              <a:t>a</a:t>
            </a:r>
            <a:r>
              <a:rPr sz="2500" spc="-45" dirty="0">
                <a:latin typeface="Calibri"/>
                <a:cs typeface="Calibri"/>
              </a:rPr>
              <a:t>r</a:t>
            </a:r>
            <a:r>
              <a:rPr sz="2500" spc="50" dirty="0">
                <a:latin typeface="Calibri"/>
                <a:cs typeface="Calibri"/>
              </a:rPr>
              <a:t>e</a:t>
            </a:r>
            <a:r>
              <a:rPr sz="2500" spc="95" dirty="0">
                <a:latin typeface="Calibri"/>
                <a:cs typeface="Calibri"/>
              </a:rPr>
              <a:t> </a:t>
            </a:r>
            <a:r>
              <a:rPr sz="2500" b="1" u="heavy" spc="10" dirty="0">
                <a:latin typeface="Calibri"/>
                <a:cs typeface="Calibri"/>
              </a:rPr>
              <a:t>f</a:t>
            </a:r>
            <a:r>
              <a:rPr sz="2500" b="1" u="heavy" spc="75" dirty="0">
                <a:latin typeface="Calibri"/>
                <a:cs typeface="Calibri"/>
              </a:rPr>
              <a:t>a</a:t>
            </a:r>
            <a:r>
              <a:rPr sz="2500" b="1" u="heavy" spc="-75" dirty="0">
                <a:latin typeface="Calibri"/>
                <a:cs typeface="Calibri"/>
              </a:rPr>
              <a:t>v</a:t>
            </a:r>
            <a:r>
              <a:rPr sz="2500" b="1" u="heavy" spc="-409" dirty="0">
                <a:latin typeface="Calibri"/>
                <a:cs typeface="Calibri"/>
              </a:rPr>
              <a:t> </a:t>
            </a:r>
            <a:r>
              <a:rPr sz="2500" b="1" u="heavy" spc="-25" dirty="0">
                <a:latin typeface="Calibri"/>
                <a:cs typeface="Calibri"/>
              </a:rPr>
              <a:t>o</a:t>
            </a:r>
            <a:r>
              <a:rPr sz="2500" b="1" u="heavy" spc="-95" dirty="0">
                <a:latin typeface="Calibri"/>
                <a:cs typeface="Calibri"/>
              </a:rPr>
              <a:t>r</a:t>
            </a:r>
            <a:r>
              <a:rPr sz="2500" b="1" u="heavy" spc="75" dirty="0">
                <a:latin typeface="Calibri"/>
                <a:cs typeface="Calibri"/>
              </a:rPr>
              <a:t>a</a:t>
            </a:r>
            <a:r>
              <a:rPr sz="2500" b="1" u="heavy" spc="-20" dirty="0">
                <a:latin typeface="Calibri"/>
                <a:cs typeface="Calibri"/>
              </a:rPr>
              <a:t>b</a:t>
            </a:r>
            <a:r>
              <a:rPr sz="2500" b="1" u="heavy" spc="30" dirty="0">
                <a:latin typeface="Calibri"/>
                <a:cs typeface="Calibri"/>
              </a:rPr>
              <a:t>l</a:t>
            </a:r>
            <a:r>
              <a:rPr sz="2500" b="1" u="heavy" spc="-60" dirty="0">
                <a:latin typeface="Calibri"/>
                <a:cs typeface="Calibri"/>
              </a:rPr>
              <a:t>e</a:t>
            </a:r>
            <a:r>
              <a:rPr sz="2500" spc="90" dirty="0">
                <a:latin typeface="Calibri"/>
                <a:cs typeface="Calibri"/>
              </a:rPr>
              <a:t>: </a:t>
            </a:r>
            <a:r>
              <a:rPr sz="2500" spc="-90" dirty="0">
                <a:latin typeface="Calibri"/>
                <a:cs typeface="Calibri"/>
              </a:rPr>
              <a:t>L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-165" dirty="0">
                <a:latin typeface="Calibri"/>
                <a:cs typeface="Calibri"/>
              </a:rPr>
              <a:t>tt</a:t>
            </a:r>
            <a:r>
              <a:rPr sz="2500" spc="-30" dirty="0">
                <a:latin typeface="Calibri"/>
                <a:cs typeface="Calibri"/>
              </a:rPr>
              <a:t>l</a:t>
            </a:r>
            <a:r>
              <a:rPr sz="2500" spc="50" dirty="0">
                <a:latin typeface="Calibri"/>
                <a:cs typeface="Calibri"/>
              </a:rPr>
              <a:t>e</a:t>
            </a:r>
            <a:r>
              <a:rPr sz="2500" spc="80" dirty="0">
                <a:latin typeface="Calibri"/>
                <a:cs typeface="Calibri"/>
              </a:rPr>
              <a:t> 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-40" dirty="0">
                <a:latin typeface="Calibri"/>
                <a:cs typeface="Calibri"/>
              </a:rPr>
              <a:t>r</a:t>
            </a:r>
            <a:r>
              <a:rPr sz="2500" spc="114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f</a:t>
            </a:r>
            <a:r>
              <a:rPr sz="2500" spc="-45" dirty="0">
                <a:latin typeface="Calibri"/>
                <a:cs typeface="Calibri"/>
              </a:rPr>
              <a:t>r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dirty="0">
                <a:latin typeface="Calibri"/>
                <a:cs typeface="Calibri"/>
              </a:rPr>
              <a:t>e</a:t>
            </a:r>
            <a:r>
              <a:rPr sz="2500" spc="-220" dirty="0">
                <a:latin typeface="Calibri"/>
                <a:cs typeface="Calibri"/>
              </a:rPr>
              <a:t>n</a:t>
            </a:r>
            <a:r>
              <a:rPr sz="2500" spc="60" dirty="0">
                <a:latin typeface="Calibri"/>
                <a:cs typeface="Calibri"/>
              </a:rPr>
              <a:t>d</a:t>
            </a:r>
            <a:r>
              <a:rPr sz="2500" spc="-25" dirty="0">
                <a:latin typeface="Calibri"/>
                <a:cs typeface="Calibri"/>
              </a:rPr>
              <a:t>l</a:t>
            </a:r>
            <a:r>
              <a:rPr sz="2500" spc="110" dirty="0">
                <a:latin typeface="Calibri"/>
                <a:cs typeface="Calibri"/>
              </a:rPr>
              <a:t>y</a:t>
            </a:r>
            <a:r>
              <a:rPr sz="2500" spc="145" dirty="0">
                <a:latin typeface="Calibri"/>
                <a:cs typeface="Calibri"/>
              </a:rPr>
              <a:t> </a:t>
            </a:r>
            <a:r>
              <a:rPr sz="2500" spc="-100" dirty="0">
                <a:latin typeface="Calibri"/>
                <a:cs typeface="Calibri"/>
              </a:rPr>
              <a:t>c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-340" dirty="0">
                <a:latin typeface="Calibri"/>
                <a:cs typeface="Calibri"/>
              </a:rPr>
              <a:t>m</a:t>
            </a:r>
            <a:r>
              <a:rPr sz="2500" spc="60" dirty="0">
                <a:latin typeface="Calibri"/>
                <a:cs typeface="Calibri"/>
              </a:rPr>
              <a:t>p</a:t>
            </a:r>
            <a:r>
              <a:rPr sz="2500" dirty="0">
                <a:latin typeface="Calibri"/>
                <a:cs typeface="Calibri"/>
              </a:rPr>
              <a:t>e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5" dirty="0">
                <a:latin typeface="Calibri"/>
                <a:cs typeface="Calibri"/>
              </a:rPr>
              <a:t>n</a:t>
            </a:r>
            <a:endParaRPr sz="2500" dirty="0">
              <a:latin typeface="Calibri"/>
              <a:cs typeface="Calibri"/>
            </a:endParaRPr>
          </a:p>
          <a:p>
            <a:pPr marL="332740">
              <a:lnSpc>
                <a:spcPct val="100000"/>
              </a:lnSpc>
              <a:spcBef>
                <a:spcPts val="2210"/>
              </a:spcBef>
            </a:pPr>
            <a:r>
              <a:rPr sz="2500" spc="-35" dirty="0">
                <a:latin typeface="Calibri"/>
                <a:cs typeface="Calibri"/>
              </a:rPr>
              <a:t>D</a:t>
            </a:r>
            <a:r>
              <a:rPr sz="2500" spc="-20" dirty="0">
                <a:latin typeface="Calibri"/>
                <a:cs typeface="Calibri"/>
              </a:rPr>
              <a:t>i</a:t>
            </a:r>
            <a:r>
              <a:rPr sz="2500" spc="60" dirty="0">
                <a:latin typeface="Calibri"/>
                <a:cs typeface="Calibri"/>
              </a:rPr>
              <a:t>ff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-100" dirty="0">
                <a:latin typeface="Calibri"/>
                <a:cs typeface="Calibri"/>
              </a:rPr>
              <a:t>c</a:t>
            </a:r>
            <a:r>
              <a:rPr sz="2500" spc="-220" dirty="0">
                <a:latin typeface="Calibri"/>
                <a:cs typeface="Calibri"/>
              </a:rPr>
              <a:t>u</a:t>
            </a:r>
            <a:r>
              <a:rPr sz="2500" spc="-30" dirty="0">
                <a:latin typeface="Calibri"/>
                <a:cs typeface="Calibri"/>
              </a:rPr>
              <a:t>l</a:t>
            </a:r>
            <a:r>
              <a:rPr sz="2500" spc="-240" dirty="0">
                <a:latin typeface="Calibri"/>
                <a:cs typeface="Calibri"/>
              </a:rPr>
              <a:t>t</a:t>
            </a:r>
            <a:r>
              <a:rPr sz="2500" spc="225" dirty="0">
                <a:latin typeface="Calibri"/>
                <a:cs typeface="Calibri"/>
              </a:rPr>
              <a:t> </a:t>
            </a:r>
            <a:r>
              <a:rPr sz="2500" spc="10" dirty="0">
                <a:latin typeface="Calibri"/>
                <a:cs typeface="Calibri"/>
              </a:rPr>
              <a:t>f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-40" dirty="0">
                <a:latin typeface="Calibri"/>
                <a:cs typeface="Calibri"/>
              </a:rPr>
              <a:t>r</a:t>
            </a:r>
            <a:r>
              <a:rPr sz="2500" spc="114" dirty="0">
                <a:latin typeface="Calibri"/>
                <a:cs typeface="Calibri"/>
              </a:rPr>
              <a:t> </a:t>
            </a:r>
            <a:r>
              <a:rPr sz="2500" spc="-220" dirty="0">
                <a:latin typeface="Calibri"/>
                <a:cs typeface="Calibri"/>
              </a:rPr>
              <a:t>n</a:t>
            </a:r>
            <a:r>
              <a:rPr sz="2500" spc="-45" dirty="0">
                <a:latin typeface="Calibri"/>
                <a:cs typeface="Calibri"/>
              </a:rPr>
              <a:t>e</a:t>
            </a:r>
            <a:r>
              <a:rPr sz="2500" spc="105" dirty="0">
                <a:latin typeface="Calibri"/>
                <a:cs typeface="Calibri"/>
              </a:rPr>
              <a:t>w</a:t>
            </a:r>
            <a:r>
              <a:rPr sz="2500" spc="-105" dirty="0">
                <a:latin typeface="Calibri"/>
                <a:cs typeface="Calibri"/>
              </a:rPr>
              <a:t> </a:t>
            </a:r>
            <a:r>
              <a:rPr sz="2500" spc="-100" dirty="0">
                <a:latin typeface="Calibri"/>
                <a:cs typeface="Calibri"/>
              </a:rPr>
              <a:t>c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-340" dirty="0">
                <a:latin typeface="Calibri"/>
                <a:cs typeface="Calibri"/>
              </a:rPr>
              <a:t>m</a:t>
            </a:r>
            <a:r>
              <a:rPr sz="2500" spc="60" dirty="0">
                <a:latin typeface="Calibri"/>
                <a:cs typeface="Calibri"/>
              </a:rPr>
              <a:t>p</a:t>
            </a:r>
            <a:r>
              <a:rPr sz="2500" dirty="0">
                <a:latin typeface="Calibri"/>
                <a:cs typeface="Calibri"/>
              </a:rPr>
              <a:t>e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-45" dirty="0">
                <a:latin typeface="Calibri"/>
                <a:cs typeface="Calibri"/>
              </a:rPr>
              <a:t>r</a:t>
            </a:r>
            <a:r>
              <a:rPr sz="2500" spc="15" dirty="0">
                <a:latin typeface="Calibri"/>
                <a:cs typeface="Calibri"/>
              </a:rPr>
              <a:t>s</a:t>
            </a:r>
            <a:r>
              <a:rPr sz="2500" spc="-35" dirty="0">
                <a:latin typeface="Calibri"/>
                <a:cs typeface="Calibri"/>
              </a:rPr>
              <a:t> 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85" dirty="0">
                <a:latin typeface="Calibri"/>
                <a:cs typeface="Calibri"/>
              </a:rPr>
              <a:t>o</a:t>
            </a:r>
            <a:r>
              <a:rPr sz="2500" spc="-3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e</a:t>
            </a:r>
            <a:r>
              <a:rPr sz="2500" spc="-220" dirty="0">
                <a:latin typeface="Calibri"/>
                <a:cs typeface="Calibri"/>
              </a:rPr>
              <a:t>n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dirty="0">
                <a:latin typeface="Calibri"/>
                <a:cs typeface="Calibri"/>
              </a:rPr>
              <a:t>e</a:t>
            </a:r>
            <a:r>
              <a:rPr sz="2500" spc="-40" dirty="0">
                <a:latin typeface="Calibri"/>
                <a:cs typeface="Calibri"/>
              </a:rPr>
              <a:t>r</a:t>
            </a:r>
            <a:r>
              <a:rPr sz="2500" spc="125" dirty="0">
                <a:latin typeface="Calibri"/>
                <a:cs typeface="Calibri"/>
              </a:rPr>
              <a:t> 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-220" dirty="0">
                <a:latin typeface="Calibri"/>
                <a:cs typeface="Calibri"/>
              </a:rPr>
              <a:t>h</a:t>
            </a:r>
            <a:r>
              <a:rPr sz="2500" spc="50" dirty="0">
                <a:latin typeface="Calibri"/>
                <a:cs typeface="Calibri"/>
              </a:rPr>
              <a:t>e</a:t>
            </a:r>
            <a:r>
              <a:rPr sz="2500" spc="7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b</a:t>
            </a:r>
            <a:r>
              <a:rPr sz="2500" spc="-220" dirty="0">
                <a:latin typeface="Calibri"/>
                <a:cs typeface="Calibri"/>
              </a:rPr>
              <a:t>u</a:t>
            </a:r>
            <a:r>
              <a:rPr sz="2500" spc="-150" dirty="0">
                <a:latin typeface="Calibri"/>
                <a:cs typeface="Calibri"/>
              </a:rPr>
              <a:t>s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-220" dirty="0">
                <a:latin typeface="Calibri"/>
                <a:cs typeface="Calibri"/>
              </a:rPr>
              <a:t>n</a:t>
            </a:r>
            <a:r>
              <a:rPr sz="2500" dirty="0">
                <a:latin typeface="Calibri"/>
                <a:cs typeface="Calibri"/>
              </a:rPr>
              <a:t>e</a:t>
            </a:r>
            <a:r>
              <a:rPr sz="2500" spc="-150" dirty="0">
                <a:latin typeface="Calibri"/>
                <a:cs typeface="Calibri"/>
              </a:rPr>
              <a:t>s</a:t>
            </a:r>
            <a:r>
              <a:rPr sz="2500" spc="15" dirty="0">
                <a:latin typeface="Calibri"/>
                <a:cs typeface="Calibri"/>
              </a:rPr>
              <a:t>s</a:t>
            </a:r>
            <a:endParaRPr sz="2500" dirty="0">
              <a:latin typeface="Calibri"/>
              <a:cs typeface="Calibri"/>
            </a:endParaRPr>
          </a:p>
          <a:p>
            <a:pPr marL="332740" marR="5080">
              <a:lnSpc>
                <a:spcPct val="193300"/>
              </a:lnSpc>
              <a:spcBef>
                <a:spcPts val="10"/>
              </a:spcBef>
            </a:pPr>
            <a:r>
              <a:rPr sz="2500" spc="-35" dirty="0">
                <a:latin typeface="Calibri"/>
                <a:cs typeface="Calibri"/>
              </a:rPr>
              <a:t>F</a:t>
            </a:r>
            <a:r>
              <a:rPr sz="2500" spc="-50" dirty="0">
                <a:latin typeface="Calibri"/>
                <a:cs typeface="Calibri"/>
              </a:rPr>
              <a:t>e</a:t>
            </a:r>
            <a:r>
              <a:rPr sz="2500" spc="110" dirty="0">
                <a:latin typeface="Calibri"/>
                <a:cs typeface="Calibri"/>
              </a:rPr>
              <a:t>w</a:t>
            </a:r>
            <a:r>
              <a:rPr sz="2500" spc="-105" dirty="0">
                <a:latin typeface="Calibri"/>
                <a:cs typeface="Calibri"/>
              </a:rPr>
              <a:t> 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-40" dirty="0">
                <a:latin typeface="Calibri"/>
                <a:cs typeface="Calibri"/>
              </a:rPr>
              <a:t>r</a:t>
            </a:r>
            <a:r>
              <a:rPr sz="2500" spc="114" dirty="0">
                <a:latin typeface="Calibri"/>
                <a:cs typeface="Calibri"/>
              </a:rPr>
              <a:t> </a:t>
            </a:r>
            <a:r>
              <a:rPr sz="2500" spc="-220" dirty="0">
                <a:latin typeface="Calibri"/>
                <a:cs typeface="Calibri"/>
              </a:rPr>
              <a:t>n</a:t>
            </a:r>
            <a:r>
              <a:rPr sz="2500" spc="85" dirty="0">
                <a:latin typeface="Calibri"/>
                <a:cs typeface="Calibri"/>
              </a:rPr>
              <a:t>o</a:t>
            </a:r>
            <a:r>
              <a:rPr sz="2500" spc="-35" dirty="0">
                <a:latin typeface="Calibri"/>
                <a:cs typeface="Calibri"/>
              </a:rPr>
              <a:t> </a:t>
            </a:r>
            <a:r>
              <a:rPr sz="2500" spc="200" dirty="0">
                <a:latin typeface="Calibri"/>
                <a:cs typeface="Calibri"/>
              </a:rPr>
              <a:t>g</a:t>
            </a:r>
            <a:r>
              <a:rPr sz="2500" spc="-70" dirty="0">
                <a:latin typeface="Calibri"/>
                <a:cs typeface="Calibri"/>
              </a:rPr>
              <a:t>oo</a:t>
            </a:r>
            <a:r>
              <a:rPr sz="2500" spc="125" dirty="0">
                <a:latin typeface="Calibri"/>
                <a:cs typeface="Calibri"/>
              </a:rPr>
              <a:t>d</a:t>
            </a:r>
            <a:r>
              <a:rPr sz="2500" spc="60" dirty="0">
                <a:latin typeface="Calibri"/>
                <a:cs typeface="Calibri"/>
              </a:rPr>
              <a:t> </a:t>
            </a:r>
            <a:r>
              <a:rPr sz="2500" spc="-150" dirty="0">
                <a:latin typeface="Calibri"/>
                <a:cs typeface="Calibri"/>
              </a:rPr>
              <a:t>s</a:t>
            </a:r>
            <a:r>
              <a:rPr sz="2500" spc="-229" dirty="0">
                <a:latin typeface="Calibri"/>
                <a:cs typeface="Calibri"/>
              </a:rPr>
              <a:t>u</a:t>
            </a:r>
            <a:r>
              <a:rPr sz="2500" spc="60" dirty="0">
                <a:latin typeface="Calibri"/>
                <a:cs typeface="Calibri"/>
              </a:rPr>
              <a:t>b</a:t>
            </a:r>
            <a:r>
              <a:rPr sz="2500" spc="-150" dirty="0">
                <a:latin typeface="Calibri"/>
                <a:cs typeface="Calibri"/>
              </a:rPr>
              <a:t>s</a:t>
            </a:r>
            <a:r>
              <a:rPr sz="2500" spc="-170" dirty="0">
                <a:latin typeface="Calibri"/>
                <a:cs typeface="Calibri"/>
              </a:rPr>
              <a:t>t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-220" dirty="0">
                <a:latin typeface="Calibri"/>
                <a:cs typeface="Calibri"/>
              </a:rPr>
              <a:t>u</a:t>
            </a:r>
            <a:r>
              <a:rPr sz="2500" spc="-170" dirty="0">
                <a:latin typeface="Calibri"/>
                <a:cs typeface="Calibri"/>
              </a:rPr>
              <a:t>t</a:t>
            </a:r>
            <a:r>
              <a:rPr sz="2500" dirty="0">
                <a:latin typeface="Calibri"/>
                <a:cs typeface="Calibri"/>
              </a:rPr>
              <a:t>e</a:t>
            </a:r>
            <a:r>
              <a:rPr sz="2500" spc="15" dirty="0">
                <a:latin typeface="Calibri"/>
                <a:cs typeface="Calibri"/>
              </a:rPr>
              <a:t>s</a:t>
            </a:r>
            <a:r>
              <a:rPr sz="2500" spc="-10" dirty="0">
                <a:latin typeface="Calibri"/>
                <a:cs typeface="Calibri"/>
              </a:rPr>
              <a:t> </a:t>
            </a:r>
            <a:r>
              <a:rPr sz="2500" spc="10" dirty="0">
                <a:latin typeface="Calibri"/>
                <a:cs typeface="Calibri"/>
              </a:rPr>
              <a:t>f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-40" dirty="0">
                <a:latin typeface="Calibri"/>
                <a:cs typeface="Calibri"/>
              </a:rPr>
              <a:t>r</a:t>
            </a:r>
            <a:r>
              <a:rPr sz="2500" spc="125" dirty="0">
                <a:latin typeface="Calibri"/>
                <a:cs typeface="Calibri"/>
              </a:rPr>
              <a:t> 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-220" dirty="0">
                <a:latin typeface="Calibri"/>
                <a:cs typeface="Calibri"/>
              </a:rPr>
              <a:t>h</a:t>
            </a:r>
            <a:r>
              <a:rPr sz="2500" spc="50" dirty="0">
                <a:latin typeface="Calibri"/>
                <a:cs typeface="Calibri"/>
              </a:rPr>
              <a:t>e</a:t>
            </a:r>
            <a:r>
              <a:rPr sz="2500" spc="6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p</a:t>
            </a:r>
            <a:r>
              <a:rPr sz="2500" spc="-90" dirty="0">
                <a:latin typeface="Calibri"/>
                <a:cs typeface="Calibri"/>
              </a:rPr>
              <a:t>r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60" dirty="0">
                <a:latin typeface="Calibri"/>
                <a:cs typeface="Calibri"/>
              </a:rPr>
              <a:t>d</a:t>
            </a:r>
            <a:r>
              <a:rPr sz="2500" spc="-220" dirty="0">
                <a:latin typeface="Calibri"/>
                <a:cs typeface="Calibri"/>
              </a:rPr>
              <a:t>u</a:t>
            </a:r>
            <a:r>
              <a:rPr sz="2500" spc="-100" dirty="0">
                <a:latin typeface="Calibri"/>
                <a:cs typeface="Calibri"/>
              </a:rPr>
              <a:t>c</a:t>
            </a:r>
            <a:r>
              <a:rPr sz="2500" spc="-240" dirty="0">
                <a:latin typeface="Calibri"/>
                <a:cs typeface="Calibri"/>
              </a:rPr>
              <a:t>t</a:t>
            </a:r>
            <a:r>
              <a:rPr sz="2500" spc="204" dirty="0">
                <a:latin typeface="Calibri"/>
                <a:cs typeface="Calibri"/>
              </a:rPr>
              <a:t> 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-40" dirty="0">
                <a:latin typeface="Calibri"/>
                <a:cs typeface="Calibri"/>
              </a:rPr>
              <a:t>r</a:t>
            </a:r>
            <a:r>
              <a:rPr sz="2500" spc="114" dirty="0">
                <a:latin typeface="Calibri"/>
                <a:cs typeface="Calibri"/>
              </a:rPr>
              <a:t> </a:t>
            </a:r>
            <a:r>
              <a:rPr sz="2500" spc="-150" dirty="0">
                <a:latin typeface="Calibri"/>
                <a:cs typeface="Calibri"/>
              </a:rPr>
              <a:t>s</a:t>
            </a:r>
            <a:r>
              <a:rPr sz="2500" dirty="0">
                <a:latin typeface="Calibri"/>
                <a:cs typeface="Calibri"/>
              </a:rPr>
              <a:t>e</a:t>
            </a:r>
            <a:r>
              <a:rPr sz="2500" spc="40" dirty="0">
                <a:latin typeface="Calibri"/>
                <a:cs typeface="Calibri"/>
              </a:rPr>
              <a:t>r</a:t>
            </a:r>
            <a:r>
              <a:rPr sz="2500" spc="-40" dirty="0">
                <a:latin typeface="Calibri"/>
                <a:cs typeface="Calibri"/>
              </a:rPr>
              <a:t>v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-100" dirty="0">
                <a:latin typeface="Calibri"/>
                <a:cs typeface="Calibri"/>
              </a:rPr>
              <a:t>c</a:t>
            </a:r>
            <a:r>
              <a:rPr sz="2500" spc="50" dirty="0">
                <a:latin typeface="Calibri"/>
                <a:cs typeface="Calibri"/>
              </a:rPr>
              <a:t>e</a:t>
            </a:r>
            <a:r>
              <a:rPr sz="2500" spc="20" dirty="0">
                <a:latin typeface="Calibri"/>
                <a:cs typeface="Calibri"/>
              </a:rPr>
              <a:t> </a:t>
            </a:r>
            <a:r>
              <a:rPr sz="2500" spc="-114" dirty="0">
                <a:latin typeface="Calibri"/>
                <a:cs typeface="Calibri"/>
              </a:rPr>
              <a:t>B</a:t>
            </a:r>
            <a:r>
              <a:rPr sz="2500" spc="-220" dirty="0">
                <a:latin typeface="Calibri"/>
                <a:cs typeface="Calibri"/>
              </a:rPr>
              <a:t>u</a:t>
            </a:r>
            <a:r>
              <a:rPr sz="2500" spc="65" dirty="0">
                <a:latin typeface="Calibri"/>
                <a:cs typeface="Calibri"/>
              </a:rPr>
              <a:t>y</a:t>
            </a:r>
            <a:r>
              <a:rPr sz="2500" dirty="0">
                <a:latin typeface="Calibri"/>
                <a:cs typeface="Calibri"/>
              </a:rPr>
              <a:t>e</a:t>
            </a:r>
            <a:r>
              <a:rPr sz="2500" spc="-45" dirty="0">
                <a:latin typeface="Calibri"/>
                <a:cs typeface="Calibri"/>
              </a:rPr>
              <a:t>r</a:t>
            </a:r>
            <a:r>
              <a:rPr sz="2500" spc="15" dirty="0">
                <a:latin typeface="Calibri"/>
                <a:cs typeface="Calibri"/>
              </a:rPr>
              <a:t>s</a:t>
            </a:r>
            <a:r>
              <a:rPr sz="2500" spc="-20" dirty="0">
                <a:latin typeface="Calibri"/>
                <a:cs typeface="Calibri"/>
              </a:rPr>
              <a:t> </a:t>
            </a:r>
            <a:r>
              <a:rPr sz="2500" spc="-130" dirty="0">
                <a:latin typeface="Calibri"/>
                <a:cs typeface="Calibri"/>
              </a:rPr>
              <a:t>w</a:t>
            </a:r>
            <a:r>
              <a:rPr sz="2500" spc="-25" dirty="0">
                <a:latin typeface="Calibri"/>
                <a:cs typeface="Calibri"/>
              </a:rPr>
              <a:t>i</a:t>
            </a:r>
            <a:r>
              <a:rPr sz="2500" spc="-30" dirty="0">
                <a:latin typeface="Calibri"/>
                <a:cs typeface="Calibri"/>
              </a:rPr>
              <a:t>l</a:t>
            </a:r>
            <a:r>
              <a:rPr sz="2500" spc="-10" dirty="0">
                <a:latin typeface="Calibri"/>
                <a:cs typeface="Calibri"/>
              </a:rPr>
              <a:t>l</a:t>
            </a:r>
            <a:r>
              <a:rPr sz="2500" spc="90" dirty="0">
                <a:latin typeface="Calibri"/>
                <a:cs typeface="Calibri"/>
              </a:rPr>
              <a:t> </a:t>
            </a:r>
            <a:r>
              <a:rPr sz="2500" spc="-220" dirty="0">
                <a:latin typeface="Calibri"/>
                <a:cs typeface="Calibri"/>
              </a:rPr>
              <a:t>n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-240" dirty="0">
                <a:latin typeface="Calibri"/>
                <a:cs typeface="Calibri"/>
              </a:rPr>
              <a:t>t</a:t>
            </a:r>
            <a:r>
              <a:rPr sz="2500" spc="210" dirty="0">
                <a:latin typeface="Calibri"/>
                <a:cs typeface="Calibri"/>
              </a:rPr>
              <a:t> </a:t>
            </a:r>
            <a:r>
              <a:rPr sz="2500" spc="-100" dirty="0">
                <a:latin typeface="Calibri"/>
                <a:cs typeface="Calibri"/>
              </a:rPr>
              <a:t>c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-220" dirty="0">
                <a:latin typeface="Calibri"/>
                <a:cs typeface="Calibri"/>
              </a:rPr>
              <a:t>n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-105" dirty="0">
                <a:latin typeface="Calibri"/>
                <a:cs typeface="Calibri"/>
              </a:rPr>
              <a:t>r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-10" dirty="0">
                <a:latin typeface="Calibri"/>
                <a:cs typeface="Calibri"/>
              </a:rPr>
              <a:t>l</a:t>
            </a:r>
            <a:r>
              <a:rPr sz="2500" spc="125" dirty="0">
                <a:latin typeface="Calibri"/>
                <a:cs typeface="Calibri"/>
              </a:rPr>
              <a:t> 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-220" dirty="0">
                <a:latin typeface="Calibri"/>
                <a:cs typeface="Calibri"/>
              </a:rPr>
              <a:t>h</a:t>
            </a:r>
            <a:r>
              <a:rPr sz="2500" spc="50" dirty="0">
                <a:latin typeface="Calibri"/>
                <a:cs typeface="Calibri"/>
              </a:rPr>
              <a:t>e</a:t>
            </a:r>
            <a:r>
              <a:rPr sz="2500" spc="7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p</a:t>
            </a:r>
            <a:r>
              <a:rPr sz="2500" spc="-45" dirty="0">
                <a:latin typeface="Calibri"/>
                <a:cs typeface="Calibri"/>
              </a:rPr>
              <a:t>r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-100" dirty="0">
                <a:latin typeface="Calibri"/>
                <a:cs typeface="Calibri"/>
              </a:rPr>
              <a:t>c</a:t>
            </a:r>
            <a:r>
              <a:rPr sz="2500" spc="-90" dirty="0">
                <a:latin typeface="Calibri"/>
                <a:cs typeface="Calibri"/>
              </a:rPr>
              <a:t>e</a:t>
            </a:r>
            <a:r>
              <a:rPr sz="2500" spc="140" dirty="0">
                <a:latin typeface="Calibri"/>
                <a:cs typeface="Calibri"/>
              </a:rPr>
              <a:t>,</a:t>
            </a:r>
            <a:r>
              <a:rPr sz="2500" spc="-9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q</a:t>
            </a:r>
            <a:r>
              <a:rPr sz="2500" spc="-220" dirty="0">
                <a:latin typeface="Calibri"/>
                <a:cs typeface="Calibri"/>
              </a:rPr>
              <a:t>u</a:t>
            </a:r>
            <a:r>
              <a:rPr sz="2500" spc="175" dirty="0">
                <a:latin typeface="Calibri"/>
                <a:cs typeface="Calibri"/>
              </a:rPr>
              <a:t>a</a:t>
            </a:r>
            <a:r>
              <a:rPr sz="2500" spc="-25" dirty="0">
                <a:latin typeface="Calibri"/>
                <a:cs typeface="Calibri"/>
              </a:rPr>
              <a:t>l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-65" dirty="0">
                <a:latin typeface="Calibri"/>
                <a:cs typeface="Calibri"/>
              </a:rPr>
              <a:t>y</a:t>
            </a:r>
            <a:r>
              <a:rPr sz="2500" spc="140" dirty="0">
                <a:latin typeface="Calibri"/>
                <a:cs typeface="Calibri"/>
              </a:rPr>
              <a:t>,</a:t>
            </a:r>
            <a:r>
              <a:rPr sz="2500" spc="-10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</a:t>
            </a:r>
            <a:r>
              <a:rPr sz="2500" dirty="0">
                <a:latin typeface="Calibri"/>
                <a:cs typeface="Calibri"/>
              </a:rPr>
              <a:t>e</a:t>
            </a:r>
            <a:r>
              <a:rPr sz="2500" spc="-150" dirty="0">
                <a:latin typeface="Calibri"/>
                <a:cs typeface="Calibri"/>
              </a:rPr>
              <a:t>s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200" dirty="0">
                <a:latin typeface="Calibri"/>
                <a:cs typeface="Calibri"/>
              </a:rPr>
              <a:t>g</a:t>
            </a:r>
            <a:r>
              <a:rPr sz="2500" spc="-220" dirty="0">
                <a:latin typeface="Calibri"/>
                <a:cs typeface="Calibri"/>
              </a:rPr>
              <a:t>n</a:t>
            </a:r>
            <a:r>
              <a:rPr sz="2500" spc="140" dirty="0">
                <a:latin typeface="Calibri"/>
                <a:cs typeface="Calibri"/>
              </a:rPr>
              <a:t>,</a:t>
            </a:r>
            <a:r>
              <a:rPr sz="2500" spc="-95" dirty="0">
                <a:latin typeface="Calibri"/>
                <a:cs typeface="Calibri"/>
              </a:rPr>
              <a:t> 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-40" dirty="0">
                <a:latin typeface="Calibri"/>
                <a:cs typeface="Calibri"/>
              </a:rPr>
              <a:t>r</a:t>
            </a:r>
            <a:r>
              <a:rPr sz="2500" spc="125" dirty="0">
                <a:latin typeface="Calibri"/>
                <a:cs typeface="Calibri"/>
              </a:rPr>
              <a:t> </a:t>
            </a:r>
            <a:r>
              <a:rPr sz="2500" spc="-90" dirty="0">
                <a:latin typeface="Calibri"/>
                <a:cs typeface="Calibri"/>
              </a:rPr>
              <a:t>v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-30" dirty="0">
                <a:latin typeface="Calibri"/>
                <a:cs typeface="Calibri"/>
              </a:rPr>
              <a:t>l</a:t>
            </a:r>
            <a:r>
              <a:rPr sz="2500" spc="-220" dirty="0">
                <a:latin typeface="Calibri"/>
                <a:cs typeface="Calibri"/>
              </a:rPr>
              <a:t>u</a:t>
            </a:r>
            <a:r>
              <a:rPr sz="2500" spc="-340" dirty="0">
                <a:latin typeface="Calibri"/>
                <a:cs typeface="Calibri"/>
              </a:rPr>
              <a:t>m</a:t>
            </a:r>
            <a:r>
              <a:rPr sz="2500" spc="50" dirty="0">
                <a:latin typeface="Calibri"/>
                <a:cs typeface="Calibri"/>
              </a:rPr>
              <a:t>e</a:t>
            </a:r>
            <a:r>
              <a:rPr sz="2500" spc="20" dirty="0">
                <a:latin typeface="Calibri"/>
                <a:cs typeface="Calibri"/>
              </a:rPr>
              <a:t> </a:t>
            </a:r>
            <a:r>
              <a:rPr sz="2500" spc="95" dirty="0">
                <a:latin typeface="Calibri"/>
                <a:cs typeface="Calibri"/>
              </a:rPr>
              <a:t>S</a:t>
            </a:r>
            <a:r>
              <a:rPr sz="2500" spc="-220" dirty="0">
                <a:latin typeface="Calibri"/>
                <a:cs typeface="Calibri"/>
              </a:rPr>
              <a:t>u</a:t>
            </a:r>
            <a:r>
              <a:rPr sz="2500" spc="60" dirty="0">
                <a:latin typeface="Calibri"/>
                <a:cs typeface="Calibri"/>
              </a:rPr>
              <a:t>pp</a:t>
            </a:r>
            <a:r>
              <a:rPr sz="2500" spc="-25" dirty="0">
                <a:latin typeface="Calibri"/>
                <a:cs typeface="Calibri"/>
              </a:rPr>
              <a:t>l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dirty="0">
                <a:latin typeface="Calibri"/>
                <a:cs typeface="Calibri"/>
              </a:rPr>
              <a:t>e</a:t>
            </a:r>
            <a:r>
              <a:rPr sz="2500" spc="-45" dirty="0">
                <a:latin typeface="Calibri"/>
                <a:cs typeface="Calibri"/>
              </a:rPr>
              <a:t>r</a:t>
            </a:r>
            <a:r>
              <a:rPr sz="2500" spc="15" dirty="0">
                <a:latin typeface="Calibri"/>
                <a:cs typeface="Calibri"/>
              </a:rPr>
              <a:t>s</a:t>
            </a:r>
            <a:r>
              <a:rPr sz="2500" spc="-30" dirty="0">
                <a:latin typeface="Calibri"/>
                <a:cs typeface="Calibri"/>
              </a:rPr>
              <a:t> </a:t>
            </a:r>
            <a:r>
              <a:rPr sz="2500" spc="-130" dirty="0">
                <a:latin typeface="Calibri"/>
                <a:cs typeface="Calibri"/>
              </a:rPr>
              <a:t>w</a:t>
            </a:r>
            <a:r>
              <a:rPr sz="2500" spc="-25" dirty="0">
                <a:latin typeface="Calibri"/>
                <a:cs typeface="Calibri"/>
              </a:rPr>
              <a:t>i</a:t>
            </a:r>
            <a:r>
              <a:rPr sz="2500" spc="-30" dirty="0">
                <a:latin typeface="Calibri"/>
                <a:cs typeface="Calibri"/>
              </a:rPr>
              <a:t>l</a:t>
            </a:r>
            <a:r>
              <a:rPr sz="2500" spc="-10" dirty="0">
                <a:latin typeface="Calibri"/>
                <a:cs typeface="Calibri"/>
              </a:rPr>
              <a:t>l</a:t>
            </a:r>
            <a:r>
              <a:rPr sz="2500" spc="90" dirty="0">
                <a:latin typeface="Calibri"/>
                <a:cs typeface="Calibri"/>
              </a:rPr>
              <a:t> </a:t>
            </a:r>
            <a:r>
              <a:rPr sz="2500" spc="-220" dirty="0">
                <a:latin typeface="Calibri"/>
                <a:cs typeface="Calibri"/>
              </a:rPr>
              <a:t>n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-240" dirty="0">
                <a:latin typeface="Calibri"/>
                <a:cs typeface="Calibri"/>
              </a:rPr>
              <a:t>t</a:t>
            </a:r>
            <a:r>
              <a:rPr sz="2500" spc="200" dirty="0">
                <a:latin typeface="Calibri"/>
                <a:cs typeface="Calibri"/>
              </a:rPr>
              <a:t> </a:t>
            </a:r>
            <a:r>
              <a:rPr sz="2500" spc="-100" dirty="0">
                <a:latin typeface="Calibri"/>
                <a:cs typeface="Calibri"/>
              </a:rPr>
              <a:t>c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-220" dirty="0">
                <a:latin typeface="Calibri"/>
                <a:cs typeface="Calibri"/>
              </a:rPr>
              <a:t>n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-105" dirty="0">
                <a:latin typeface="Calibri"/>
                <a:cs typeface="Calibri"/>
              </a:rPr>
              <a:t>r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-10" dirty="0">
                <a:latin typeface="Calibri"/>
                <a:cs typeface="Calibri"/>
              </a:rPr>
              <a:t>l</a:t>
            </a:r>
            <a:r>
              <a:rPr sz="2500" spc="135" dirty="0">
                <a:latin typeface="Calibri"/>
                <a:cs typeface="Calibri"/>
              </a:rPr>
              <a:t> 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-220" dirty="0">
                <a:latin typeface="Calibri"/>
                <a:cs typeface="Calibri"/>
              </a:rPr>
              <a:t>h</a:t>
            </a:r>
            <a:r>
              <a:rPr sz="2500" spc="50" dirty="0">
                <a:latin typeface="Calibri"/>
                <a:cs typeface="Calibri"/>
              </a:rPr>
              <a:t>e</a:t>
            </a:r>
            <a:r>
              <a:rPr sz="2500" spc="75" dirty="0">
                <a:latin typeface="Calibri"/>
                <a:cs typeface="Calibri"/>
              </a:rPr>
              <a:t> 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-220" dirty="0">
                <a:latin typeface="Calibri"/>
                <a:cs typeface="Calibri"/>
              </a:rPr>
              <a:t>n</a:t>
            </a:r>
            <a:r>
              <a:rPr sz="2500" spc="65" dirty="0">
                <a:latin typeface="Calibri"/>
                <a:cs typeface="Calibri"/>
              </a:rPr>
              <a:t>p</a:t>
            </a:r>
            <a:r>
              <a:rPr sz="2500" spc="-220" dirty="0">
                <a:latin typeface="Calibri"/>
                <a:cs typeface="Calibri"/>
              </a:rPr>
              <a:t>u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15" dirty="0">
                <a:latin typeface="Calibri"/>
                <a:cs typeface="Calibri"/>
              </a:rPr>
              <a:t>s</a:t>
            </a:r>
            <a:r>
              <a:rPr sz="2500" spc="-35" dirty="0">
                <a:latin typeface="Calibri"/>
                <a:cs typeface="Calibri"/>
              </a:rPr>
              <a:t> 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85" dirty="0">
                <a:latin typeface="Calibri"/>
                <a:cs typeface="Calibri"/>
              </a:rPr>
              <a:t>o</a:t>
            </a:r>
            <a:r>
              <a:rPr sz="2500" spc="-3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p</a:t>
            </a:r>
            <a:r>
              <a:rPr sz="2500" spc="-95" dirty="0">
                <a:latin typeface="Calibri"/>
                <a:cs typeface="Calibri"/>
              </a:rPr>
              <a:t>r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60" dirty="0">
                <a:latin typeface="Calibri"/>
                <a:cs typeface="Calibri"/>
              </a:rPr>
              <a:t>d</a:t>
            </a:r>
            <a:r>
              <a:rPr sz="2500" spc="-220" dirty="0">
                <a:latin typeface="Calibri"/>
                <a:cs typeface="Calibri"/>
              </a:rPr>
              <a:t>u</a:t>
            </a:r>
            <a:r>
              <a:rPr sz="2500" spc="-100" dirty="0">
                <a:latin typeface="Calibri"/>
                <a:cs typeface="Calibri"/>
              </a:rPr>
              <a:t>c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5" dirty="0">
                <a:latin typeface="Calibri"/>
                <a:cs typeface="Calibri"/>
              </a:rPr>
              <a:t>n</a:t>
            </a:r>
            <a:endParaRPr sz="2500" dirty="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143761" y="468736"/>
            <a:ext cx="685800" cy="533400"/>
          </a:xfrm>
          <a:custGeom>
            <a:avLst/>
            <a:gdLst/>
            <a:ahLst/>
            <a:cxnLst/>
            <a:rect l="l" t="t" r="r" b="b"/>
            <a:pathLst>
              <a:path w="685800" h="533400">
                <a:moveTo>
                  <a:pt x="685800" y="203708"/>
                </a:moveTo>
                <a:lnTo>
                  <a:pt x="0" y="203708"/>
                </a:lnTo>
                <a:lnTo>
                  <a:pt x="211962" y="329691"/>
                </a:lnTo>
                <a:lnTo>
                  <a:pt x="130937" y="533400"/>
                </a:lnTo>
                <a:lnTo>
                  <a:pt x="342900" y="407415"/>
                </a:lnTo>
                <a:lnTo>
                  <a:pt x="504752" y="407415"/>
                </a:lnTo>
                <a:lnTo>
                  <a:pt x="473837" y="329691"/>
                </a:lnTo>
                <a:lnTo>
                  <a:pt x="685800" y="203708"/>
                </a:lnTo>
                <a:close/>
              </a:path>
              <a:path w="685800" h="533400">
                <a:moveTo>
                  <a:pt x="504752" y="407415"/>
                </a:moveTo>
                <a:lnTo>
                  <a:pt x="342900" y="407415"/>
                </a:lnTo>
                <a:lnTo>
                  <a:pt x="554863" y="533400"/>
                </a:lnTo>
                <a:lnTo>
                  <a:pt x="504752" y="407415"/>
                </a:lnTo>
                <a:close/>
              </a:path>
              <a:path w="685800" h="533400">
                <a:moveTo>
                  <a:pt x="342900" y="0"/>
                </a:moveTo>
                <a:lnTo>
                  <a:pt x="262000" y="203708"/>
                </a:lnTo>
                <a:lnTo>
                  <a:pt x="423799" y="203708"/>
                </a:lnTo>
                <a:lnTo>
                  <a:pt x="342900" y="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143761" y="457962"/>
            <a:ext cx="685800" cy="533400"/>
          </a:xfrm>
          <a:custGeom>
            <a:avLst/>
            <a:gdLst/>
            <a:ahLst/>
            <a:cxnLst/>
            <a:rect l="l" t="t" r="r" b="b"/>
            <a:pathLst>
              <a:path w="685800" h="533400">
                <a:moveTo>
                  <a:pt x="0" y="203708"/>
                </a:moveTo>
                <a:lnTo>
                  <a:pt x="262000" y="203708"/>
                </a:lnTo>
                <a:lnTo>
                  <a:pt x="342900" y="0"/>
                </a:lnTo>
                <a:lnTo>
                  <a:pt x="423799" y="203708"/>
                </a:lnTo>
                <a:lnTo>
                  <a:pt x="685800" y="203708"/>
                </a:lnTo>
                <a:lnTo>
                  <a:pt x="473837" y="329691"/>
                </a:lnTo>
                <a:lnTo>
                  <a:pt x="554863" y="533400"/>
                </a:lnTo>
                <a:lnTo>
                  <a:pt x="342900" y="407415"/>
                </a:lnTo>
                <a:lnTo>
                  <a:pt x="130937" y="533400"/>
                </a:lnTo>
                <a:lnTo>
                  <a:pt x="211962" y="329691"/>
                </a:lnTo>
                <a:lnTo>
                  <a:pt x="0" y="203708"/>
                </a:lnTo>
                <a:close/>
              </a:path>
            </a:pathLst>
          </a:custGeom>
          <a:ln w="19812">
            <a:solidFill>
              <a:srgbClr val="6B859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315961" y="457962"/>
            <a:ext cx="685800" cy="533400"/>
          </a:xfrm>
          <a:custGeom>
            <a:avLst/>
            <a:gdLst/>
            <a:ahLst/>
            <a:cxnLst/>
            <a:rect l="l" t="t" r="r" b="b"/>
            <a:pathLst>
              <a:path w="685800" h="533400">
                <a:moveTo>
                  <a:pt x="685800" y="203708"/>
                </a:moveTo>
                <a:lnTo>
                  <a:pt x="0" y="203708"/>
                </a:lnTo>
                <a:lnTo>
                  <a:pt x="211963" y="329691"/>
                </a:lnTo>
                <a:lnTo>
                  <a:pt x="130937" y="533400"/>
                </a:lnTo>
                <a:lnTo>
                  <a:pt x="342900" y="407415"/>
                </a:lnTo>
                <a:lnTo>
                  <a:pt x="504752" y="407415"/>
                </a:lnTo>
                <a:lnTo>
                  <a:pt x="473837" y="329691"/>
                </a:lnTo>
                <a:lnTo>
                  <a:pt x="685800" y="203708"/>
                </a:lnTo>
                <a:close/>
              </a:path>
              <a:path w="685800" h="533400">
                <a:moveTo>
                  <a:pt x="504752" y="407415"/>
                </a:moveTo>
                <a:lnTo>
                  <a:pt x="342900" y="407415"/>
                </a:lnTo>
                <a:lnTo>
                  <a:pt x="554863" y="533400"/>
                </a:lnTo>
                <a:lnTo>
                  <a:pt x="504752" y="407415"/>
                </a:lnTo>
                <a:close/>
              </a:path>
              <a:path w="685800" h="533400">
                <a:moveTo>
                  <a:pt x="342900" y="0"/>
                </a:moveTo>
                <a:lnTo>
                  <a:pt x="262001" y="203708"/>
                </a:lnTo>
                <a:lnTo>
                  <a:pt x="423799" y="203708"/>
                </a:lnTo>
                <a:lnTo>
                  <a:pt x="342900" y="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315961" y="457962"/>
            <a:ext cx="685800" cy="533400"/>
          </a:xfrm>
          <a:custGeom>
            <a:avLst/>
            <a:gdLst/>
            <a:ahLst/>
            <a:cxnLst/>
            <a:rect l="l" t="t" r="r" b="b"/>
            <a:pathLst>
              <a:path w="685800" h="533400">
                <a:moveTo>
                  <a:pt x="0" y="203708"/>
                </a:moveTo>
                <a:lnTo>
                  <a:pt x="262001" y="203708"/>
                </a:lnTo>
                <a:lnTo>
                  <a:pt x="342900" y="0"/>
                </a:lnTo>
                <a:lnTo>
                  <a:pt x="423799" y="203708"/>
                </a:lnTo>
                <a:lnTo>
                  <a:pt x="685800" y="203708"/>
                </a:lnTo>
                <a:lnTo>
                  <a:pt x="473837" y="329691"/>
                </a:lnTo>
                <a:lnTo>
                  <a:pt x="554863" y="533400"/>
                </a:lnTo>
                <a:lnTo>
                  <a:pt x="342900" y="407415"/>
                </a:lnTo>
                <a:lnTo>
                  <a:pt x="130937" y="533400"/>
                </a:lnTo>
                <a:lnTo>
                  <a:pt x="211963" y="329691"/>
                </a:lnTo>
                <a:lnTo>
                  <a:pt x="0" y="203708"/>
                </a:lnTo>
                <a:close/>
              </a:path>
            </a:pathLst>
          </a:custGeom>
          <a:ln w="19812">
            <a:solidFill>
              <a:srgbClr val="6B859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046" y="25476"/>
            <a:ext cx="7524003" cy="970450"/>
          </a:xfrm>
          <a:prstGeom prst="rect">
            <a:avLst/>
          </a:prstGeom>
        </p:spPr>
        <p:txBody>
          <a:bodyPr vert="horz" wrap="square" lIns="0" tIns="282959" rIns="0" bIns="0" rtlCol="0">
            <a:spAutoFit/>
          </a:bodyPr>
          <a:lstStyle/>
          <a:p>
            <a:pPr marL="2026920">
              <a:lnSpc>
                <a:spcPct val="100000"/>
              </a:lnSpc>
            </a:pPr>
            <a:r>
              <a:rPr spc="-170" dirty="0"/>
              <a:t>U</a:t>
            </a:r>
            <a:r>
              <a:rPr spc="-385" dirty="0"/>
              <a:t>n</a:t>
            </a:r>
            <a:r>
              <a:rPr spc="114" dirty="0"/>
              <a:t>f</a:t>
            </a:r>
            <a:r>
              <a:rPr spc="315" dirty="0"/>
              <a:t>a</a:t>
            </a:r>
            <a:r>
              <a:rPr spc="-135" dirty="0"/>
              <a:t>v</a:t>
            </a:r>
            <a:r>
              <a:rPr spc="-120" dirty="0"/>
              <a:t>o</a:t>
            </a:r>
            <a:r>
              <a:rPr spc="-114" dirty="0"/>
              <a:t>r</a:t>
            </a:r>
            <a:r>
              <a:rPr spc="315" dirty="0"/>
              <a:t>a</a:t>
            </a:r>
            <a:r>
              <a:rPr spc="114" dirty="0"/>
              <a:t>b</a:t>
            </a:r>
            <a:r>
              <a:rPr spc="-50" dirty="0"/>
              <a:t>l</a:t>
            </a:r>
            <a:r>
              <a:rPr spc="90" dirty="0"/>
              <a:t>e</a:t>
            </a:r>
            <a:r>
              <a:rPr spc="110" dirty="0"/>
              <a:t> </a:t>
            </a:r>
            <a:r>
              <a:rPr spc="-140" dirty="0"/>
              <a:t>F</a:t>
            </a:r>
            <a:r>
              <a:rPr spc="-120" dirty="0"/>
              <a:t>o</a:t>
            </a:r>
            <a:r>
              <a:rPr spc="-75" dirty="0"/>
              <a:t>r</a:t>
            </a:r>
            <a:r>
              <a:rPr spc="-170" dirty="0"/>
              <a:t>c</a:t>
            </a:r>
            <a:r>
              <a:rPr spc="15" dirty="0"/>
              <a:t>e</a:t>
            </a:r>
            <a:r>
              <a:rPr spc="35" dirty="0"/>
              <a:t>s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997902" y="2328674"/>
            <a:ext cx="7148195" cy="3771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500" spc="-85" dirty="0">
                <a:latin typeface="Calibri"/>
                <a:cs typeface="Calibri"/>
              </a:rPr>
              <a:t>I</a:t>
            </a:r>
            <a:r>
              <a:rPr sz="2500" spc="-80" dirty="0">
                <a:latin typeface="Calibri"/>
                <a:cs typeface="Calibri"/>
              </a:rPr>
              <a:t>f</a:t>
            </a:r>
            <a:r>
              <a:rPr sz="2500" dirty="0">
                <a:latin typeface="Calibri"/>
                <a:cs typeface="Calibri"/>
              </a:rPr>
              <a:t> </a:t>
            </a:r>
            <a:r>
              <a:rPr sz="2500" spc="-225" dirty="0">
                <a:latin typeface="Calibri"/>
                <a:cs typeface="Calibri"/>
              </a:rPr>
              <a:t> </a:t>
            </a:r>
            <a:r>
              <a:rPr sz="2500" spc="185" dirty="0">
                <a:latin typeface="Calibri"/>
                <a:cs typeface="Calibri"/>
              </a:rPr>
              <a:t>a</a:t>
            </a:r>
            <a:r>
              <a:rPr sz="2500" spc="-30" dirty="0">
                <a:latin typeface="Calibri"/>
                <a:cs typeface="Calibri"/>
              </a:rPr>
              <a:t>l</a:t>
            </a:r>
            <a:r>
              <a:rPr sz="2500" spc="-10" dirty="0">
                <a:latin typeface="Calibri"/>
                <a:cs typeface="Calibri"/>
              </a:rPr>
              <a:t>l</a:t>
            </a:r>
            <a:r>
              <a:rPr sz="2500" spc="110" dirty="0">
                <a:latin typeface="Calibri"/>
                <a:cs typeface="Calibri"/>
              </a:rPr>
              <a:t> </a:t>
            </a:r>
            <a:r>
              <a:rPr sz="2500" spc="50" dirty="0">
                <a:latin typeface="Calibri"/>
                <a:cs typeface="Calibri"/>
              </a:rPr>
              <a:t>f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-85" dirty="0">
                <a:latin typeface="Calibri"/>
                <a:cs typeface="Calibri"/>
              </a:rPr>
              <a:t>v</a:t>
            </a:r>
            <a:r>
              <a:rPr sz="2500" spc="50" dirty="0">
                <a:latin typeface="Calibri"/>
                <a:cs typeface="Calibri"/>
              </a:rPr>
              <a:t>e</a:t>
            </a:r>
            <a:r>
              <a:rPr sz="2500" spc="75" dirty="0">
                <a:latin typeface="Calibri"/>
                <a:cs typeface="Calibri"/>
              </a:rPr>
              <a:t> </a:t>
            </a:r>
            <a:r>
              <a:rPr sz="2500" spc="20" dirty="0">
                <a:latin typeface="Calibri"/>
                <a:cs typeface="Calibri"/>
              </a:rPr>
              <a:t>f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-45" dirty="0">
                <a:latin typeface="Calibri"/>
                <a:cs typeface="Calibri"/>
              </a:rPr>
              <a:t>r</a:t>
            </a:r>
            <a:r>
              <a:rPr sz="2500" spc="-100" dirty="0">
                <a:latin typeface="Calibri"/>
                <a:cs typeface="Calibri"/>
              </a:rPr>
              <a:t>c</a:t>
            </a:r>
            <a:r>
              <a:rPr sz="2500" dirty="0">
                <a:latin typeface="Calibri"/>
                <a:cs typeface="Calibri"/>
              </a:rPr>
              <a:t>e</a:t>
            </a:r>
            <a:r>
              <a:rPr sz="2500" spc="15" dirty="0">
                <a:latin typeface="Calibri"/>
                <a:cs typeface="Calibri"/>
              </a:rPr>
              <a:t>s</a:t>
            </a:r>
            <a:r>
              <a:rPr sz="2500" spc="-20" dirty="0">
                <a:latin typeface="Calibri"/>
                <a:cs typeface="Calibri"/>
              </a:rPr>
              <a:t> </a:t>
            </a:r>
            <a:r>
              <a:rPr sz="2500" spc="175" dirty="0">
                <a:latin typeface="Calibri"/>
                <a:cs typeface="Calibri"/>
              </a:rPr>
              <a:t>a</a:t>
            </a:r>
            <a:r>
              <a:rPr sz="2500" spc="-45" dirty="0">
                <a:latin typeface="Calibri"/>
                <a:cs typeface="Calibri"/>
              </a:rPr>
              <a:t>r</a:t>
            </a:r>
            <a:r>
              <a:rPr sz="2500" spc="50" dirty="0">
                <a:latin typeface="Calibri"/>
                <a:cs typeface="Calibri"/>
              </a:rPr>
              <a:t>e</a:t>
            </a:r>
            <a:r>
              <a:rPr sz="2500" spc="95" dirty="0">
                <a:latin typeface="Calibri"/>
                <a:cs typeface="Calibri"/>
              </a:rPr>
              <a:t> </a:t>
            </a:r>
            <a:r>
              <a:rPr sz="2500" b="1" u="heavy" spc="-20" dirty="0">
                <a:latin typeface="Calibri"/>
                <a:cs typeface="Calibri"/>
              </a:rPr>
              <a:t>u</a:t>
            </a:r>
            <a:r>
              <a:rPr sz="2500" b="1" u="heavy" spc="-30" dirty="0">
                <a:latin typeface="Calibri"/>
                <a:cs typeface="Calibri"/>
              </a:rPr>
              <a:t>n</a:t>
            </a:r>
            <a:r>
              <a:rPr sz="2500" b="1" u="heavy" spc="10" dirty="0">
                <a:latin typeface="Calibri"/>
                <a:cs typeface="Calibri"/>
              </a:rPr>
              <a:t>f</a:t>
            </a:r>
            <a:r>
              <a:rPr sz="2500" b="1" u="heavy" spc="75" dirty="0">
                <a:latin typeface="Calibri"/>
                <a:cs typeface="Calibri"/>
              </a:rPr>
              <a:t>a</a:t>
            </a:r>
            <a:r>
              <a:rPr sz="2500" b="1" u="heavy" spc="-75" dirty="0">
                <a:latin typeface="Calibri"/>
                <a:cs typeface="Calibri"/>
              </a:rPr>
              <a:t>v</a:t>
            </a:r>
            <a:r>
              <a:rPr sz="2500" b="1" u="heavy" spc="-409" dirty="0">
                <a:latin typeface="Calibri"/>
                <a:cs typeface="Calibri"/>
              </a:rPr>
              <a:t> </a:t>
            </a:r>
            <a:r>
              <a:rPr sz="2500" b="1" u="heavy" spc="-25" dirty="0">
                <a:latin typeface="Calibri"/>
                <a:cs typeface="Calibri"/>
              </a:rPr>
              <a:t>o</a:t>
            </a:r>
            <a:r>
              <a:rPr sz="2500" b="1" u="heavy" spc="-95" dirty="0">
                <a:latin typeface="Calibri"/>
                <a:cs typeface="Calibri"/>
              </a:rPr>
              <a:t>r</a:t>
            </a:r>
            <a:r>
              <a:rPr sz="2500" b="1" u="heavy" spc="75" dirty="0">
                <a:latin typeface="Calibri"/>
                <a:cs typeface="Calibri"/>
              </a:rPr>
              <a:t>a</a:t>
            </a:r>
            <a:r>
              <a:rPr sz="2500" b="1" u="heavy" spc="-20" dirty="0">
                <a:latin typeface="Calibri"/>
                <a:cs typeface="Calibri"/>
              </a:rPr>
              <a:t>b</a:t>
            </a:r>
            <a:r>
              <a:rPr sz="2500" b="1" u="heavy" spc="30" dirty="0">
                <a:latin typeface="Calibri"/>
                <a:cs typeface="Calibri"/>
              </a:rPr>
              <a:t>l</a:t>
            </a:r>
            <a:r>
              <a:rPr sz="2500" b="1" u="heavy" spc="-60" dirty="0">
                <a:latin typeface="Calibri"/>
                <a:cs typeface="Calibri"/>
              </a:rPr>
              <a:t>e</a:t>
            </a:r>
            <a:r>
              <a:rPr sz="2500" spc="95" dirty="0">
                <a:latin typeface="Calibri"/>
                <a:cs typeface="Calibri"/>
              </a:rPr>
              <a:t>:</a:t>
            </a:r>
            <a:endParaRPr sz="2500" dirty="0">
              <a:latin typeface="Calibri"/>
              <a:cs typeface="Calibri"/>
            </a:endParaRPr>
          </a:p>
          <a:p>
            <a:pPr marL="332740">
              <a:lnSpc>
                <a:spcPct val="100000"/>
              </a:lnSpc>
              <a:spcBef>
                <a:spcPts val="1930"/>
              </a:spcBef>
            </a:pPr>
            <a:r>
              <a:rPr sz="2500" spc="295" dirty="0">
                <a:latin typeface="Calibri"/>
                <a:cs typeface="Calibri"/>
              </a:rPr>
              <a:t>A</a:t>
            </a:r>
            <a:r>
              <a:rPr sz="2500" spc="-114" dirty="0">
                <a:latin typeface="Calibri"/>
                <a:cs typeface="Calibri"/>
              </a:rPr>
              <a:t> </a:t>
            </a:r>
            <a:r>
              <a:rPr sz="2500" spc="200" dirty="0">
                <a:latin typeface="Calibri"/>
                <a:cs typeface="Calibri"/>
              </a:rPr>
              <a:t>g</a:t>
            </a:r>
            <a:r>
              <a:rPr sz="2500" spc="-45" dirty="0">
                <a:latin typeface="Calibri"/>
                <a:cs typeface="Calibri"/>
              </a:rPr>
              <a:t>r</a:t>
            </a:r>
            <a:r>
              <a:rPr sz="2500" dirty="0">
                <a:latin typeface="Calibri"/>
                <a:cs typeface="Calibri"/>
              </a:rPr>
              <a:t>e</a:t>
            </a:r>
            <a:r>
              <a:rPr sz="2500" spc="175" dirty="0">
                <a:latin typeface="Calibri"/>
                <a:cs typeface="Calibri"/>
              </a:rPr>
              <a:t>a</a:t>
            </a:r>
            <a:r>
              <a:rPr sz="2500" spc="-240" dirty="0">
                <a:latin typeface="Calibri"/>
                <a:cs typeface="Calibri"/>
              </a:rPr>
              <a:t>t</a:t>
            </a:r>
            <a:r>
              <a:rPr sz="2500" spc="19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</a:t>
            </a:r>
            <a:r>
              <a:rPr sz="2500" dirty="0">
                <a:latin typeface="Calibri"/>
                <a:cs typeface="Calibri"/>
              </a:rPr>
              <a:t>e</a:t>
            </a:r>
            <a:r>
              <a:rPr sz="2500" spc="175" dirty="0">
                <a:latin typeface="Calibri"/>
                <a:cs typeface="Calibri"/>
              </a:rPr>
              <a:t>a</a:t>
            </a:r>
            <a:r>
              <a:rPr sz="2500" spc="-10" dirty="0">
                <a:latin typeface="Calibri"/>
                <a:cs typeface="Calibri"/>
              </a:rPr>
              <a:t>l</a:t>
            </a:r>
            <a:r>
              <a:rPr sz="2500" spc="95" dirty="0">
                <a:latin typeface="Calibri"/>
                <a:cs typeface="Calibri"/>
              </a:rPr>
              <a:t> 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-40" dirty="0">
                <a:latin typeface="Calibri"/>
                <a:cs typeface="Calibri"/>
              </a:rPr>
              <a:t>r</a:t>
            </a:r>
            <a:r>
              <a:rPr sz="2500" spc="125" dirty="0">
                <a:latin typeface="Calibri"/>
                <a:cs typeface="Calibri"/>
              </a:rPr>
              <a:t> </a:t>
            </a:r>
            <a:r>
              <a:rPr sz="2500" spc="-90" dirty="0">
                <a:latin typeface="Calibri"/>
                <a:cs typeface="Calibri"/>
              </a:rPr>
              <a:t>v</a:t>
            </a:r>
            <a:r>
              <a:rPr sz="2500" dirty="0">
                <a:latin typeface="Calibri"/>
                <a:cs typeface="Calibri"/>
              </a:rPr>
              <a:t>e</a:t>
            </a:r>
            <a:r>
              <a:rPr sz="2500" spc="-45" dirty="0">
                <a:latin typeface="Calibri"/>
                <a:cs typeface="Calibri"/>
              </a:rPr>
              <a:t>r</a:t>
            </a:r>
            <a:r>
              <a:rPr sz="2500" spc="110" dirty="0">
                <a:latin typeface="Calibri"/>
                <a:cs typeface="Calibri"/>
              </a:rPr>
              <a:t>y</a:t>
            </a:r>
            <a:r>
              <a:rPr sz="2500" spc="135" dirty="0">
                <a:latin typeface="Calibri"/>
                <a:cs typeface="Calibri"/>
              </a:rPr>
              <a:t> </a:t>
            </a:r>
            <a:r>
              <a:rPr sz="2500" spc="-220" dirty="0">
                <a:latin typeface="Calibri"/>
                <a:cs typeface="Calibri"/>
              </a:rPr>
              <a:t>un</a:t>
            </a:r>
            <a:r>
              <a:rPr sz="2500" spc="55" dirty="0">
                <a:latin typeface="Calibri"/>
                <a:cs typeface="Calibri"/>
              </a:rPr>
              <a:t>f</a:t>
            </a:r>
            <a:r>
              <a:rPr sz="2500" spc="-45" dirty="0">
                <a:latin typeface="Calibri"/>
                <a:cs typeface="Calibri"/>
              </a:rPr>
              <a:t>r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dirty="0">
                <a:latin typeface="Calibri"/>
                <a:cs typeface="Calibri"/>
              </a:rPr>
              <a:t>e</a:t>
            </a:r>
            <a:r>
              <a:rPr sz="2500" spc="-220" dirty="0">
                <a:latin typeface="Calibri"/>
                <a:cs typeface="Calibri"/>
              </a:rPr>
              <a:t>n</a:t>
            </a:r>
            <a:r>
              <a:rPr sz="2500" spc="60" dirty="0">
                <a:latin typeface="Calibri"/>
                <a:cs typeface="Calibri"/>
              </a:rPr>
              <a:t>d</a:t>
            </a:r>
            <a:r>
              <a:rPr sz="2500" spc="-30" dirty="0">
                <a:latin typeface="Calibri"/>
                <a:cs typeface="Calibri"/>
              </a:rPr>
              <a:t>l</a:t>
            </a:r>
            <a:r>
              <a:rPr sz="2500" spc="110" dirty="0">
                <a:latin typeface="Calibri"/>
                <a:cs typeface="Calibri"/>
              </a:rPr>
              <a:t>y</a:t>
            </a:r>
            <a:r>
              <a:rPr sz="2500" spc="155" dirty="0">
                <a:latin typeface="Calibri"/>
                <a:cs typeface="Calibri"/>
              </a:rPr>
              <a:t> </a:t>
            </a:r>
            <a:r>
              <a:rPr sz="2500" spc="-100" dirty="0">
                <a:latin typeface="Calibri"/>
                <a:cs typeface="Calibri"/>
              </a:rPr>
              <a:t>c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-335" dirty="0">
                <a:latin typeface="Calibri"/>
                <a:cs typeface="Calibri"/>
              </a:rPr>
              <a:t>m</a:t>
            </a:r>
            <a:r>
              <a:rPr sz="2500" spc="60" dirty="0">
                <a:latin typeface="Calibri"/>
                <a:cs typeface="Calibri"/>
              </a:rPr>
              <a:t>p</a:t>
            </a:r>
            <a:r>
              <a:rPr sz="2500" dirty="0">
                <a:latin typeface="Calibri"/>
                <a:cs typeface="Calibri"/>
              </a:rPr>
              <a:t>e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5" dirty="0">
                <a:latin typeface="Calibri"/>
                <a:cs typeface="Calibri"/>
              </a:rPr>
              <a:t>n</a:t>
            </a:r>
            <a:endParaRPr sz="2500" dirty="0">
              <a:latin typeface="Calibri"/>
              <a:cs typeface="Calibri"/>
            </a:endParaRPr>
          </a:p>
          <a:p>
            <a:pPr marL="332740" marR="716915">
              <a:lnSpc>
                <a:spcPct val="183300"/>
              </a:lnSpc>
              <a:spcBef>
                <a:spcPts val="10"/>
              </a:spcBef>
            </a:pPr>
            <a:r>
              <a:rPr sz="2500" spc="-130" dirty="0">
                <a:latin typeface="Calibri"/>
                <a:cs typeface="Calibri"/>
              </a:rPr>
              <a:t>E</a:t>
            </a:r>
            <a:r>
              <a:rPr sz="2500" spc="175" dirty="0">
                <a:latin typeface="Calibri"/>
                <a:cs typeface="Calibri"/>
              </a:rPr>
              <a:t>a</a:t>
            </a:r>
            <a:r>
              <a:rPr sz="2500" spc="-150" dirty="0">
                <a:latin typeface="Calibri"/>
                <a:cs typeface="Calibri"/>
              </a:rPr>
              <a:t>s</a:t>
            </a:r>
            <a:r>
              <a:rPr sz="2500" spc="110" dirty="0">
                <a:latin typeface="Calibri"/>
                <a:cs typeface="Calibri"/>
              </a:rPr>
              <a:t>y</a:t>
            </a:r>
            <a:r>
              <a:rPr sz="2500" spc="125" dirty="0">
                <a:latin typeface="Calibri"/>
                <a:cs typeface="Calibri"/>
              </a:rPr>
              <a:t> </a:t>
            </a:r>
            <a:r>
              <a:rPr sz="2500" spc="10" dirty="0">
                <a:latin typeface="Calibri"/>
                <a:cs typeface="Calibri"/>
              </a:rPr>
              <a:t>f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-40" dirty="0">
                <a:latin typeface="Calibri"/>
                <a:cs typeface="Calibri"/>
              </a:rPr>
              <a:t>r</a:t>
            </a:r>
            <a:r>
              <a:rPr sz="2500" spc="130" dirty="0">
                <a:latin typeface="Calibri"/>
                <a:cs typeface="Calibri"/>
              </a:rPr>
              <a:t> </a:t>
            </a:r>
            <a:r>
              <a:rPr sz="2500" spc="-220" dirty="0">
                <a:latin typeface="Calibri"/>
                <a:cs typeface="Calibri"/>
              </a:rPr>
              <a:t>n</a:t>
            </a:r>
            <a:r>
              <a:rPr sz="2500" spc="-50" dirty="0">
                <a:latin typeface="Calibri"/>
                <a:cs typeface="Calibri"/>
              </a:rPr>
              <a:t>e</a:t>
            </a:r>
            <a:r>
              <a:rPr sz="2500" spc="105" dirty="0">
                <a:latin typeface="Calibri"/>
                <a:cs typeface="Calibri"/>
              </a:rPr>
              <a:t>w</a:t>
            </a:r>
            <a:r>
              <a:rPr sz="2500" spc="-105" dirty="0">
                <a:latin typeface="Calibri"/>
                <a:cs typeface="Calibri"/>
              </a:rPr>
              <a:t> </a:t>
            </a:r>
            <a:r>
              <a:rPr sz="2500" spc="-100" dirty="0">
                <a:latin typeface="Calibri"/>
                <a:cs typeface="Calibri"/>
              </a:rPr>
              <a:t>c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-340" dirty="0">
                <a:latin typeface="Calibri"/>
                <a:cs typeface="Calibri"/>
              </a:rPr>
              <a:t>m</a:t>
            </a:r>
            <a:r>
              <a:rPr sz="2500" spc="60" dirty="0">
                <a:latin typeface="Calibri"/>
                <a:cs typeface="Calibri"/>
              </a:rPr>
              <a:t>p</a:t>
            </a:r>
            <a:r>
              <a:rPr sz="2500" dirty="0">
                <a:latin typeface="Calibri"/>
                <a:cs typeface="Calibri"/>
              </a:rPr>
              <a:t>e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-45" dirty="0">
                <a:latin typeface="Calibri"/>
                <a:cs typeface="Calibri"/>
              </a:rPr>
              <a:t>r</a:t>
            </a:r>
            <a:r>
              <a:rPr sz="2500" spc="15" dirty="0">
                <a:latin typeface="Calibri"/>
                <a:cs typeface="Calibri"/>
              </a:rPr>
              <a:t>s</a:t>
            </a:r>
            <a:r>
              <a:rPr sz="2500" spc="-35" dirty="0">
                <a:latin typeface="Calibri"/>
                <a:cs typeface="Calibri"/>
              </a:rPr>
              <a:t> 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85" dirty="0">
                <a:latin typeface="Calibri"/>
                <a:cs typeface="Calibri"/>
              </a:rPr>
              <a:t>o</a:t>
            </a:r>
            <a:r>
              <a:rPr sz="2500" spc="-3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e</a:t>
            </a:r>
            <a:r>
              <a:rPr sz="2500" spc="-220" dirty="0">
                <a:latin typeface="Calibri"/>
                <a:cs typeface="Calibri"/>
              </a:rPr>
              <a:t>n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dirty="0">
                <a:latin typeface="Calibri"/>
                <a:cs typeface="Calibri"/>
              </a:rPr>
              <a:t>e</a:t>
            </a:r>
            <a:r>
              <a:rPr sz="2500" spc="-40" dirty="0">
                <a:latin typeface="Calibri"/>
                <a:cs typeface="Calibri"/>
              </a:rPr>
              <a:t>r</a:t>
            </a:r>
            <a:r>
              <a:rPr sz="2500" spc="125" dirty="0">
                <a:latin typeface="Calibri"/>
                <a:cs typeface="Calibri"/>
              </a:rPr>
              <a:t> 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-220" dirty="0">
                <a:latin typeface="Calibri"/>
                <a:cs typeface="Calibri"/>
              </a:rPr>
              <a:t>h</a:t>
            </a:r>
            <a:r>
              <a:rPr sz="2500" spc="50" dirty="0">
                <a:latin typeface="Calibri"/>
                <a:cs typeface="Calibri"/>
              </a:rPr>
              <a:t>e</a:t>
            </a:r>
            <a:r>
              <a:rPr sz="2500" spc="7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b</a:t>
            </a:r>
            <a:r>
              <a:rPr sz="2500" spc="-220" dirty="0">
                <a:latin typeface="Calibri"/>
                <a:cs typeface="Calibri"/>
              </a:rPr>
              <a:t>u</a:t>
            </a:r>
            <a:r>
              <a:rPr sz="2500" spc="-150" dirty="0">
                <a:latin typeface="Calibri"/>
                <a:cs typeface="Calibri"/>
              </a:rPr>
              <a:t>s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-220" dirty="0">
                <a:latin typeface="Calibri"/>
                <a:cs typeface="Calibri"/>
              </a:rPr>
              <a:t>n</a:t>
            </a:r>
            <a:r>
              <a:rPr sz="2500" dirty="0">
                <a:latin typeface="Calibri"/>
                <a:cs typeface="Calibri"/>
              </a:rPr>
              <a:t>e</a:t>
            </a:r>
            <a:r>
              <a:rPr sz="2500" spc="-150" dirty="0">
                <a:latin typeface="Calibri"/>
                <a:cs typeface="Calibri"/>
              </a:rPr>
              <a:t>s</a:t>
            </a:r>
            <a:r>
              <a:rPr sz="2500" spc="15" dirty="0">
                <a:latin typeface="Calibri"/>
                <a:cs typeface="Calibri"/>
              </a:rPr>
              <a:t>s</a:t>
            </a:r>
            <a:r>
              <a:rPr sz="2500" spc="10" dirty="0">
                <a:latin typeface="Calibri"/>
                <a:cs typeface="Calibri"/>
              </a:rPr>
              <a:t> </a:t>
            </a:r>
            <a:r>
              <a:rPr sz="2500" spc="-220" dirty="0">
                <a:latin typeface="Calibri"/>
                <a:cs typeface="Calibri"/>
              </a:rPr>
              <a:t>M</a:t>
            </a:r>
            <a:r>
              <a:rPr sz="2500" spc="175" dirty="0">
                <a:latin typeface="Calibri"/>
                <a:cs typeface="Calibri"/>
              </a:rPr>
              <a:t>a</a:t>
            </a:r>
            <a:r>
              <a:rPr sz="2500" spc="-295" dirty="0">
                <a:latin typeface="Calibri"/>
                <a:cs typeface="Calibri"/>
              </a:rPr>
              <a:t>n</a:t>
            </a:r>
            <a:r>
              <a:rPr sz="2500" spc="110" dirty="0">
                <a:latin typeface="Calibri"/>
                <a:cs typeface="Calibri"/>
              </a:rPr>
              <a:t>y</a:t>
            </a:r>
            <a:r>
              <a:rPr sz="2500" spc="125" dirty="0">
                <a:latin typeface="Calibri"/>
                <a:cs typeface="Calibri"/>
              </a:rPr>
              <a:t> </a:t>
            </a:r>
            <a:r>
              <a:rPr sz="2500" spc="204" dirty="0">
                <a:latin typeface="Calibri"/>
                <a:cs typeface="Calibri"/>
              </a:rPr>
              <a:t>g</a:t>
            </a:r>
            <a:r>
              <a:rPr sz="2500" spc="-70" dirty="0">
                <a:latin typeface="Calibri"/>
                <a:cs typeface="Calibri"/>
              </a:rPr>
              <a:t>oo</a:t>
            </a:r>
            <a:r>
              <a:rPr sz="2500" spc="125" dirty="0">
                <a:latin typeface="Calibri"/>
                <a:cs typeface="Calibri"/>
              </a:rPr>
              <a:t>d</a:t>
            </a:r>
            <a:r>
              <a:rPr sz="2500" spc="60" dirty="0">
                <a:latin typeface="Calibri"/>
                <a:cs typeface="Calibri"/>
              </a:rPr>
              <a:t> </a:t>
            </a:r>
            <a:r>
              <a:rPr sz="2500" spc="-150" dirty="0">
                <a:latin typeface="Calibri"/>
                <a:cs typeface="Calibri"/>
              </a:rPr>
              <a:t>s</a:t>
            </a:r>
            <a:r>
              <a:rPr sz="2500" spc="-220" dirty="0">
                <a:latin typeface="Calibri"/>
                <a:cs typeface="Calibri"/>
              </a:rPr>
              <a:t>u</a:t>
            </a:r>
            <a:r>
              <a:rPr sz="2500" spc="60" dirty="0">
                <a:latin typeface="Calibri"/>
                <a:cs typeface="Calibri"/>
              </a:rPr>
              <a:t>b</a:t>
            </a:r>
            <a:r>
              <a:rPr sz="2500" spc="-160" dirty="0">
                <a:latin typeface="Calibri"/>
                <a:cs typeface="Calibri"/>
              </a:rPr>
              <a:t>s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-220" dirty="0">
                <a:latin typeface="Calibri"/>
                <a:cs typeface="Calibri"/>
              </a:rPr>
              <a:t>u</a:t>
            </a:r>
            <a:r>
              <a:rPr sz="2500" spc="-175" dirty="0">
                <a:latin typeface="Calibri"/>
                <a:cs typeface="Calibri"/>
              </a:rPr>
              <a:t>t</a:t>
            </a:r>
            <a:r>
              <a:rPr sz="2500" dirty="0">
                <a:latin typeface="Calibri"/>
                <a:cs typeface="Calibri"/>
              </a:rPr>
              <a:t>e</a:t>
            </a:r>
            <a:r>
              <a:rPr sz="2500" spc="15" dirty="0">
                <a:latin typeface="Calibri"/>
                <a:cs typeface="Calibri"/>
              </a:rPr>
              <a:t>s</a:t>
            </a:r>
            <a:r>
              <a:rPr sz="2500" spc="-5" dirty="0">
                <a:latin typeface="Calibri"/>
                <a:cs typeface="Calibri"/>
              </a:rPr>
              <a:t> </a:t>
            </a:r>
            <a:r>
              <a:rPr sz="2500" spc="10" dirty="0">
                <a:latin typeface="Calibri"/>
                <a:cs typeface="Calibri"/>
              </a:rPr>
              <a:t>f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-40" dirty="0">
                <a:latin typeface="Calibri"/>
                <a:cs typeface="Calibri"/>
              </a:rPr>
              <a:t>r</a:t>
            </a:r>
            <a:r>
              <a:rPr sz="2500" spc="130" dirty="0">
                <a:latin typeface="Calibri"/>
                <a:cs typeface="Calibri"/>
              </a:rPr>
              <a:t> 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-220" dirty="0">
                <a:latin typeface="Calibri"/>
                <a:cs typeface="Calibri"/>
              </a:rPr>
              <a:t>h</a:t>
            </a:r>
            <a:r>
              <a:rPr sz="2500" spc="50" dirty="0">
                <a:latin typeface="Calibri"/>
                <a:cs typeface="Calibri"/>
              </a:rPr>
              <a:t>e</a:t>
            </a:r>
            <a:r>
              <a:rPr sz="2500" spc="7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p</a:t>
            </a:r>
            <a:r>
              <a:rPr sz="2500" spc="-95" dirty="0">
                <a:latin typeface="Calibri"/>
                <a:cs typeface="Calibri"/>
              </a:rPr>
              <a:t>r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60" dirty="0">
                <a:latin typeface="Calibri"/>
                <a:cs typeface="Calibri"/>
              </a:rPr>
              <a:t>d</a:t>
            </a:r>
            <a:r>
              <a:rPr sz="2500" spc="-220" dirty="0">
                <a:latin typeface="Calibri"/>
                <a:cs typeface="Calibri"/>
              </a:rPr>
              <a:t>u</a:t>
            </a:r>
            <a:r>
              <a:rPr sz="2500" spc="-100" dirty="0">
                <a:latin typeface="Calibri"/>
                <a:cs typeface="Calibri"/>
              </a:rPr>
              <a:t>c</a:t>
            </a:r>
            <a:r>
              <a:rPr sz="2500" spc="-240" dirty="0">
                <a:latin typeface="Calibri"/>
                <a:cs typeface="Calibri"/>
              </a:rPr>
              <a:t>t</a:t>
            </a:r>
            <a:r>
              <a:rPr sz="2500" spc="210" dirty="0">
                <a:latin typeface="Calibri"/>
                <a:cs typeface="Calibri"/>
              </a:rPr>
              <a:t> 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-40" dirty="0">
                <a:latin typeface="Calibri"/>
                <a:cs typeface="Calibri"/>
              </a:rPr>
              <a:t>r</a:t>
            </a:r>
            <a:r>
              <a:rPr sz="2500" spc="114" dirty="0">
                <a:latin typeface="Calibri"/>
                <a:cs typeface="Calibri"/>
              </a:rPr>
              <a:t> </a:t>
            </a:r>
            <a:r>
              <a:rPr sz="2500" spc="-150" dirty="0">
                <a:latin typeface="Calibri"/>
                <a:cs typeface="Calibri"/>
              </a:rPr>
              <a:t>s</a:t>
            </a:r>
            <a:r>
              <a:rPr sz="2500" dirty="0">
                <a:latin typeface="Calibri"/>
                <a:cs typeface="Calibri"/>
              </a:rPr>
              <a:t>e</a:t>
            </a:r>
            <a:r>
              <a:rPr sz="2500" spc="45" dirty="0">
                <a:latin typeface="Calibri"/>
                <a:cs typeface="Calibri"/>
              </a:rPr>
              <a:t>r</a:t>
            </a:r>
            <a:r>
              <a:rPr sz="2500" spc="-40" dirty="0">
                <a:latin typeface="Calibri"/>
                <a:cs typeface="Calibri"/>
              </a:rPr>
              <a:t>v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-100" dirty="0">
                <a:latin typeface="Calibri"/>
                <a:cs typeface="Calibri"/>
              </a:rPr>
              <a:t>c</a:t>
            </a:r>
            <a:r>
              <a:rPr sz="2500" spc="50" dirty="0">
                <a:latin typeface="Calibri"/>
                <a:cs typeface="Calibri"/>
              </a:rPr>
              <a:t>e</a:t>
            </a:r>
            <a:endParaRPr sz="2500" dirty="0">
              <a:latin typeface="Calibri"/>
              <a:cs typeface="Calibri"/>
            </a:endParaRPr>
          </a:p>
          <a:p>
            <a:pPr marL="332740" marR="5080">
              <a:lnSpc>
                <a:spcPts val="5510"/>
              </a:lnSpc>
              <a:spcBef>
                <a:spcPts val="585"/>
              </a:spcBef>
            </a:pPr>
            <a:r>
              <a:rPr sz="2500" spc="-114" dirty="0">
                <a:latin typeface="Calibri"/>
                <a:cs typeface="Calibri"/>
              </a:rPr>
              <a:t>B</a:t>
            </a:r>
            <a:r>
              <a:rPr sz="2500" spc="-220" dirty="0">
                <a:latin typeface="Calibri"/>
                <a:cs typeface="Calibri"/>
              </a:rPr>
              <a:t>u</a:t>
            </a:r>
            <a:r>
              <a:rPr sz="2500" spc="65" dirty="0">
                <a:latin typeface="Calibri"/>
                <a:cs typeface="Calibri"/>
              </a:rPr>
              <a:t>y</a:t>
            </a:r>
            <a:r>
              <a:rPr sz="2500" dirty="0">
                <a:latin typeface="Calibri"/>
                <a:cs typeface="Calibri"/>
              </a:rPr>
              <a:t>e</a:t>
            </a:r>
            <a:r>
              <a:rPr sz="2500" spc="-45" dirty="0">
                <a:latin typeface="Calibri"/>
                <a:cs typeface="Calibri"/>
              </a:rPr>
              <a:t>r</a:t>
            </a:r>
            <a:r>
              <a:rPr sz="2500" spc="15" dirty="0">
                <a:latin typeface="Calibri"/>
                <a:cs typeface="Calibri"/>
              </a:rPr>
              <a:t>s</a:t>
            </a:r>
            <a:r>
              <a:rPr sz="2500" spc="-20" dirty="0">
                <a:latin typeface="Calibri"/>
                <a:cs typeface="Calibri"/>
              </a:rPr>
              <a:t> </a:t>
            </a:r>
            <a:r>
              <a:rPr sz="2500" spc="-130" dirty="0">
                <a:latin typeface="Calibri"/>
                <a:cs typeface="Calibri"/>
              </a:rPr>
              <a:t>w</a:t>
            </a:r>
            <a:r>
              <a:rPr sz="2500" spc="-25" dirty="0">
                <a:latin typeface="Calibri"/>
                <a:cs typeface="Calibri"/>
              </a:rPr>
              <a:t>i</a:t>
            </a:r>
            <a:r>
              <a:rPr sz="2500" spc="-30" dirty="0">
                <a:latin typeface="Calibri"/>
                <a:cs typeface="Calibri"/>
              </a:rPr>
              <a:t>l</a:t>
            </a:r>
            <a:r>
              <a:rPr sz="2500" spc="-10" dirty="0">
                <a:latin typeface="Calibri"/>
                <a:cs typeface="Calibri"/>
              </a:rPr>
              <a:t>l</a:t>
            </a:r>
            <a:r>
              <a:rPr sz="2500" spc="90" dirty="0">
                <a:latin typeface="Calibri"/>
                <a:cs typeface="Calibri"/>
              </a:rPr>
              <a:t> </a:t>
            </a:r>
            <a:r>
              <a:rPr sz="2500" spc="-100" dirty="0">
                <a:latin typeface="Calibri"/>
                <a:cs typeface="Calibri"/>
              </a:rPr>
              <a:t>c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-220" dirty="0">
                <a:latin typeface="Calibri"/>
                <a:cs typeface="Calibri"/>
              </a:rPr>
              <a:t>n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-105" dirty="0">
                <a:latin typeface="Calibri"/>
                <a:cs typeface="Calibri"/>
              </a:rPr>
              <a:t>r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-10" dirty="0">
                <a:latin typeface="Calibri"/>
                <a:cs typeface="Calibri"/>
              </a:rPr>
              <a:t>l</a:t>
            </a:r>
            <a:r>
              <a:rPr sz="2500" spc="125" dirty="0">
                <a:latin typeface="Calibri"/>
                <a:cs typeface="Calibri"/>
              </a:rPr>
              <a:t> 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-220" dirty="0">
                <a:latin typeface="Calibri"/>
                <a:cs typeface="Calibri"/>
              </a:rPr>
              <a:t>h</a:t>
            </a:r>
            <a:r>
              <a:rPr sz="2500" spc="50" dirty="0">
                <a:latin typeface="Calibri"/>
                <a:cs typeface="Calibri"/>
              </a:rPr>
              <a:t>e</a:t>
            </a:r>
            <a:r>
              <a:rPr sz="2500" spc="8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p</a:t>
            </a:r>
            <a:r>
              <a:rPr sz="2500" spc="-45" dirty="0">
                <a:latin typeface="Calibri"/>
                <a:cs typeface="Calibri"/>
              </a:rPr>
              <a:t>r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-100" dirty="0">
                <a:latin typeface="Calibri"/>
                <a:cs typeface="Calibri"/>
              </a:rPr>
              <a:t>c</a:t>
            </a:r>
            <a:r>
              <a:rPr sz="2500" spc="-90" dirty="0">
                <a:latin typeface="Calibri"/>
                <a:cs typeface="Calibri"/>
              </a:rPr>
              <a:t>e</a:t>
            </a:r>
            <a:r>
              <a:rPr sz="2500" spc="140" dirty="0">
                <a:latin typeface="Calibri"/>
                <a:cs typeface="Calibri"/>
              </a:rPr>
              <a:t>,</a:t>
            </a:r>
            <a:r>
              <a:rPr sz="2500" spc="-10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q</a:t>
            </a:r>
            <a:r>
              <a:rPr sz="2500" spc="-220" dirty="0">
                <a:latin typeface="Calibri"/>
                <a:cs typeface="Calibri"/>
              </a:rPr>
              <a:t>u</a:t>
            </a:r>
            <a:r>
              <a:rPr sz="2500" spc="175" dirty="0">
                <a:latin typeface="Calibri"/>
                <a:cs typeface="Calibri"/>
              </a:rPr>
              <a:t>a</a:t>
            </a:r>
            <a:r>
              <a:rPr sz="2500" spc="-25" dirty="0">
                <a:latin typeface="Calibri"/>
                <a:cs typeface="Calibri"/>
              </a:rPr>
              <a:t>l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-65" dirty="0">
                <a:latin typeface="Calibri"/>
                <a:cs typeface="Calibri"/>
              </a:rPr>
              <a:t>y</a:t>
            </a:r>
            <a:r>
              <a:rPr sz="2500" spc="140" dirty="0">
                <a:latin typeface="Calibri"/>
                <a:cs typeface="Calibri"/>
              </a:rPr>
              <a:t>,</a:t>
            </a:r>
            <a:r>
              <a:rPr sz="2500" spc="-9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</a:t>
            </a:r>
            <a:r>
              <a:rPr sz="2500" dirty="0">
                <a:latin typeface="Calibri"/>
                <a:cs typeface="Calibri"/>
              </a:rPr>
              <a:t>e</a:t>
            </a:r>
            <a:r>
              <a:rPr sz="2500" spc="-150" dirty="0">
                <a:latin typeface="Calibri"/>
                <a:cs typeface="Calibri"/>
              </a:rPr>
              <a:t>s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200" dirty="0">
                <a:latin typeface="Calibri"/>
                <a:cs typeface="Calibri"/>
              </a:rPr>
              <a:t>g</a:t>
            </a:r>
            <a:r>
              <a:rPr sz="2500" spc="-220" dirty="0">
                <a:latin typeface="Calibri"/>
                <a:cs typeface="Calibri"/>
              </a:rPr>
              <a:t>n</a:t>
            </a:r>
            <a:r>
              <a:rPr sz="2500" spc="140" dirty="0">
                <a:latin typeface="Calibri"/>
                <a:cs typeface="Calibri"/>
              </a:rPr>
              <a:t>,</a:t>
            </a:r>
            <a:r>
              <a:rPr sz="2500" spc="-95" dirty="0">
                <a:latin typeface="Calibri"/>
                <a:cs typeface="Calibri"/>
              </a:rPr>
              <a:t> 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-40" dirty="0">
                <a:latin typeface="Calibri"/>
                <a:cs typeface="Calibri"/>
              </a:rPr>
              <a:t>r</a:t>
            </a:r>
            <a:r>
              <a:rPr sz="2500" spc="125" dirty="0">
                <a:latin typeface="Calibri"/>
                <a:cs typeface="Calibri"/>
              </a:rPr>
              <a:t> </a:t>
            </a:r>
            <a:r>
              <a:rPr sz="2500" spc="-90" dirty="0">
                <a:latin typeface="Calibri"/>
                <a:cs typeface="Calibri"/>
              </a:rPr>
              <a:t>v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-30" dirty="0">
                <a:latin typeface="Calibri"/>
                <a:cs typeface="Calibri"/>
              </a:rPr>
              <a:t>l</a:t>
            </a:r>
            <a:r>
              <a:rPr sz="2500" spc="-220" dirty="0">
                <a:latin typeface="Calibri"/>
                <a:cs typeface="Calibri"/>
              </a:rPr>
              <a:t>u</a:t>
            </a:r>
            <a:r>
              <a:rPr sz="2500" spc="-340" dirty="0">
                <a:latin typeface="Calibri"/>
                <a:cs typeface="Calibri"/>
              </a:rPr>
              <a:t>m</a:t>
            </a:r>
            <a:r>
              <a:rPr sz="2500" spc="50" dirty="0">
                <a:latin typeface="Calibri"/>
                <a:cs typeface="Calibri"/>
              </a:rPr>
              <a:t>e</a:t>
            </a:r>
            <a:r>
              <a:rPr sz="2500" spc="20" dirty="0">
                <a:latin typeface="Calibri"/>
                <a:cs typeface="Calibri"/>
              </a:rPr>
              <a:t> </a:t>
            </a:r>
            <a:r>
              <a:rPr sz="2500" spc="95" dirty="0">
                <a:latin typeface="Calibri"/>
                <a:cs typeface="Calibri"/>
              </a:rPr>
              <a:t>S</a:t>
            </a:r>
            <a:r>
              <a:rPr sz="2500" spc="-220" dirty="0">
                <a:latin typeface="Calibri"/>
                <a:cs typeface="Calibri"/>
              </a:rPr>
              <a:t>u</a:t>
            </a:r>
            <a:r>
              <a:rPr sz="2500" spc="60" dirty="0">
                <a:latin typeface="Calibri"/>
                <a:cs typeface="Calibri"/>
              </a:rPr>
              <a:t>pp</a:t>
            </a:r>
            <a:r>
              <a:rPr sz="2500" spc="-25" dirty="0">
                <a:latin typeface="Calibri"/>
                <a:cs typeface="Calibri"/>
              </a:rPr>
              <a:t>l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dirty="0">
                <a:latin typeface="Calibri"/>
                <a:cs typeface="Calibri"/>
              </a:rPr>
              <a:t>e</a:t>
            </a:r>
            <a:r>
              <a:rPr sz="2500" spc="-45" dirty="0">
                <a:latin typeface="Calibri"/>
                <a:cs typeface="Calibri"/>
              </a:rPr>
              <a:t>r</a:t>
            </a:r>
            <a:r>
              <a:rPr sz="2500" spc="15" dirty="0">
                <a:latin typeface="Calibri"/>
                <a:cs typeface="Calibri"/>
              </a:rPr>
              <a:t>s</a:t>
            </a:r>
            <a:r>
              <a:rPr sz="2500" spc="-30" dirty="0">
                <a:latin typeface="Calibri"/>
                <a:cs typeface="Calibri"/>
              </a:rPr>
              <a:t> </a:t>
            </a:r>
            <a:r>
              <a:rPr sz="2500" spc="-130" dirty="0">
                <a:latin typeface="Calibri"/>
                <a:cs typeface="Calibri"/>
              </a:rPr>
              <a:t>w</a:t>
            </a:r>
            <a:r>
              <a:rPr sz="2500" spc="-25" dirty="0">
                <a:latin typeface="Calibri"/>
                <a:cs typeface="Calibri"/>
              </a:rPr>
              <a:t>i</a:t>
            </a:r>
            <a:r>
              <a:rPr sz="2500" spc="-30" dirty="0">
                <a:latin typeface="Calibri"/>
                <a:cs typeface="Calibri"/>
              </a:rPr>
              <a:t>l</a:t>
            </a:r>
            <a:r>
              <a:rPr sz="2500" spc="-10" dirty="0">
                <a:latin typeface="Calibri"/>
                <a:cs typeface="Calibri"/>
              </a:rPr>
              <a:t>l</a:t>
            </a:r>
            <a:r>
              <a:rPr sz="2500" spc="90" dirty="0">
                <a:latin typeface="Calibri"/>
                <a:cs typeface="Calibri"/>
              </a:rPr>
              <a:t> </a:t>
            </a:r>
            <a:r>
              <a:rPr sz="2500" spc="-100" dirty="0">
                <a:latin typeface="Calibri"/>
                <a:cs typeface="Calibri"/>
              </a:rPr>
              <a:t>c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-220" dirty="0">
                <a:latin typeface="Calibri"/>
                <a:cs typeface="Calibri"/>
              </a:rPr>
              <a:t>n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-105" dirty="0">
                <a:latin typeface="Calibri"/>
                <a:cs typeface="Calibri"/>
              </a:rPr>
              <a:t>r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-10" dirty="0">
                <a:latin typeface="Calibri"/>
                <a:cs typeface="Calibri"/>
              </a:rPr>
              <a:t>l</a:t>
            </a:r>
            <a:r>
              <a:rPr sz="2500" spc="125" dirty="0">
                <a:latin typeface="Calibri"/>
                <a:cs typeface="Calibri"/>
              </a:rPr>
              <a:t> 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-220" dirty="0">
                <a:latin typeface="Calibri"/>
                <a:cs typeface="Calibri"/>
              </a:rPr>
              <a:t>h</a:t>
            </a:r>
            <a:r>
              <a:rPr sz="2500" spc="50" dirty="0">
                <a:latin typeface="Calibri"/>
                <a:cs typeface="Calibri"/>
              </a:rPr>
              <a:t>e</a:t>
            </a:r>
            <a:r>
              <a:rPr sz="2500" spc="85" dirty="0">
                <a:latin typeface="Calibri"/>
                <a:cs typeface="Calibri"/>
              </a:rPr>
              <a:t> 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-220" dirty="0">
                <a:latin typeface="Calibri"/>
                <a:cs typeface="Calibri"/>
              </a:rPr>
              <a:t>n</a:t>
            </a:r>
            <a:r>
              <a:rPr sz="2500" spc="60" dirty="0">
                <a:latin typeface="Calibri"/>
                <a:cs typeface="Calibri"/>
              </a:rPr>
              <a:t>p</a:t>
            </a:r>
            <a:r>
              <a:rPr sz="2500" spc="-220" dirty="0">
                <a:latin typeface="Calibri"/>
                <a:cs typeface="Calibri"/>
              </a:rPr>
              <a:t>u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15" dirty="0">
                <a:latin typeface="Calibri"/>
                <a:cs typeface="Calibri"/>
              </a:rPr>
              <a:t>s</a:t>
            </a:r>
            <a:r>
              <a:rPr sz="2500" spc="-30" dirty="0">
                <a:latin typeface="Calibri"/>
                <a:cs typeface="Calibri"/>
              </a:rPr>
              <a:t> 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85" dirty="0">
                <a:latin typeface="Calibri"/>
                <a:cs typeface="Calibri"/>
              </a:rPr>
              <a:t>o</a:t>
            </a:r>
            <a:r>
              <a:rPr sz="2500" spc="-4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p</a:t>
            </a:r>
            <a:r>
              <a:rPr sz="2500" spc="-95" dirty="0">
                <a:latin typeface="Calibri"/>
                <a:cs typeface="Calibri"/>
              </a:rPr>
              <a:t>r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60" dirty="0">
                <a:latin typeface="Calibri"/>
                <a:cs typeface="Calibri"/>
              </a:rPr>
              <a:t>d</a:t>
            </a:r>
            <a:r>
              <a:rPr sz="2500" spc="-220" dirty="0">
                <a:latin typeface="Calibri"/>
                <a:cs typeface="Calibri"/>
              </a:rPr>
              <a:t>u</a:t>
            </a:r>
            <a:r>
              <a:rPr sz="2500" spc="-100" dirty="0">
                <a:latin typeface="Calibri"/>
                <a:cs typeface="Calibri"/>
              </a:rPr>
              <a:t>c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5" dirty="0">
                <a:latin typeface="Calibri"/>
                <a:cs typeface="Calibri"/>
              </a:rPr>
              <a:t>n</a:t>
            </a:r>
            <a:endParaRPr sz="2500" dirty="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219961" y="457962"/>
            <a:ext cx="609600" cy="533400"/>
          </a:xfrm>
          <a:custGeom>
            <a:avLst/>
            <a:gdLst/>
            <a:ahLst/>
            <a:cxnLst/>
            <a:rect l="l" t="t" r="r" b="b"/>
            <a:pathLst>
              <a:path w="609600" h="533400">
                <a:moveTo>
                  <a:pt x="304800" y="0"/>
                </a:moveTo>
                <a:lnTo>
                  <a:pt x="255343" y="3489"/>
                </a:lnTo>
                <a:lnTo>
                  <a:pt x="208434" y="13594"/>
                </a:lnTo>
                <a:lnTo>
                  <a:pt x="164697" y="29763"/>
                </a:lnTo>
                <a:lnTo>
                  <a:pt x="124760" y="51450"/>
                </a:lnTo>
                <a:lnTo>
                  <a:pt x="89249" y="78104"/>
                </a:lnTo>
                <a:lnTo>
                  <a:pt x="58789" y="109179"/>
                </a:lnTo>
                <a:lnTo>
                  <a:pt x="34008" y="144124"/>
                </a:lnTo>
                <a:lnTo>
                  <a:pt x="15532" y="182392"/>
                </a:lnTo>
                <a:lnTo>
                  <a:pt x="3987" y="223433"/>
                </a:lnTo>
                <a:lnTo>
                  <a:pt x="0" y="266700"/>
                </a:lnTo>
                <a:lnTo>
                  <a:pt x="1013" y="288602"/>
                </a:lnTo>
                <a:lnTo>
                  <a:pt x="8854" y="330799"/>
                </a:lnTo>
                <a:lnTo>
                  <a:pt x="23943" y="370522"/>
                </a:lnTo>
                <a:lnTo>
                  <a:pt x="45650" y="407197"/>
                </a:lnTo>
                <a:lnTo>
                  <a:pt x="73348" y="440275"/>
                </a:lnTo>
                <a:lnTo>
                  <a:pt x="106412" y="469209"/>
                </a:lnTo>
                <a:lnTo>
                  <a:pt x="144215" y="493448"/>
                </a:lnTo>
                <a:lnTo>
                  <a:pt x="186130" y="512445"/>
                </a:lnTo>
                <a:lnTo>
                  <a:pt x="231531" y="525650"/>
                </a:lnTo>
                <a:lnTo>
                  <a:pt x="279792" y="532516"/>
                </a:lnTo>
                <a:lnTo>
                  <a:pt x="304800" y="533400"/>
                </a:lnTo>
                <a:lnTo>
                  <a:pt x="329807" y="532516"/>
                </a:lnTo>
                <a:lnTo>
                  <a:pt x="378068" y="525650"/>
                </a:lnTo>
                <a:lnTo>
                  <a:pt x="423469" y="512445"/>
                </a:lnTo>
                <a:lnTo>
                  <a:pt x="465384" y="493448"/>
                </a:lnTo>
                <a:lnTo>
                  <a:pt x="503187" y="469209"/>
                </a:lnTo>
                <a:lnTo>
                  <a:pt x="506251" y="466725"/>
                </a:lnTo>
                <a:lnTo>
                  <a:pt x="304800" y="466725"/>
                </a:lnTo>
                <a:lnTo>
                  <a:pt x="286053" y="466060"/>
                </a:lnTo>
                <a:lnTo>
                  <a:pt x="232552" y="456455"/>
                </a:lnTo>
                <a:lnTo>
                  <a:pt x="184399" y="436367"/>
                </a:lnTo>
                <a:lnTo>
                  <a:pt x="143190" y="406997"/>
                </a:lnTo>
                <a:lnTo>
                  <a:pt x="110519" y="369549"/>
                </a:lnTo>
                <a:lnTo>
                  <a:pt x="87978" y="325225"/>
                </a:lnTo>
                <a:lnTo>
                  <a:pt x="77164" y="275228"/>
                </a:lnTo>
                <a:lnTo>
                  <a:pt x="76440" y="257510"/>
                </a:lnTo>
                <a:lnTo>
                  <a:pt x="77571" y="244797"/>
                </a:lnTo>
                <a:lnTo>
                  <a:pt x="86399" y="207569"/>
                </a:lnTo>
                <a:lnTo>
                  <a:pt x="103122" y="172474"/>
                </a:lnTo>
                <a:lnTo>
                  <a:pt x="118490" y="150749"/>
                </a:lnTo>
                <a:lnTo>
                  <a:pt x="238475" y="150749"/>
                </a:lnTo>
                <a:lnTo>
                  <a:pt x="181357" y="98318"/>
                </a:lnTo>
                <a:lnTo>
                  <a:pt x="228072" y="78282"/>
                </a:lnTo>
                <a:lnTo>
                  <a:pt x="265746" y="69617"/>
                </a:lnTo>
                <a:lnTo>
                  <a:pt x="304800" y="66675"/>
                </a:lnTo>
                <a:lnTo>
                  <a:pt x="506251" y="66675"/>
                </a:lnTo>
                <a:lnTo>
                  <a:pt x="503187" y="64190"/>
                </a:lnTo>
                <a:lnTo>
                  <a:pt x="465384" y="39951"/>
                </a:lnTo>
                <a:lnTo>
                  <a:pt x="423469" y="20955"/>
                </a:lnTo>
                <a:lnTo>
                  <a:pt x="378068" y="7749"/>
                </a:lnTo>
                <a:lnTo>
                  <a:pt x="329807" y="883"/>
                </a:lnTo>
                <a:lnTo>
                  <a:pt x="304800" y="0"/>
                </a:lnTo>
                <a:close/>
              </a:path>
              <a:path w="609600" h="533400">
                <a:moveTo>
                  <a:pt x="238475" y="150749"/>
                </a:moveTo>
                <a:lnTo>
                  <a:pt x="118490" y="150749"/>
                </a:lnTo>
                <a:lnTo>
                  <a:pt x="428242" y="435081"/>
                </a:lnTo>
                <a:lnTo>
                  <a:pt x="417029" y="440972"/>
                </a:lnTo>
                <a:lnTo>
                  <a:pt x="381527" y="455117"/>
                </a:lnTo>
                <a:lnTo>
                  <a:pt x="343853" y="463782"/>
                </a:lnTo>
                <a:lnTo>
                  <a:pt x="304800" y="466725"/>
                </a:lnTo>
                <a:lnTo>
                  <a:pt x="506251" y="466725"/>
                </a:lnTo>
                <a:lnTo>
                  <a:pt x="536251" y="440275"/>
                </a:lnTo>
                <a:lnTo>
                  <a:pt x="563949" y="407197"/>
                </a:lnTo>
                <a:lnTo>
                  <a:pt x="579146" y="382650"/>
                </a:lnTo>
                <a:lnTo>
                  <a:pt x="491108" y="382650"/>
                </a:lnTo>
                <a:lnTo>
                  <a:pt x="238475" y="150749"/>
                </a:lnTo>
                <a:close/>
              </a:path>
              <a:path w="609600" h="533400">
                <a:moveTo>
                  <a:pt x="506251" y="66675"/>
                </a:moveTo>
                <a:lnTo>
                  <a:pt x="304800" y="66675"/>
                </a:lnTo>
                <a:lnTo>
                  <a:pt x="323546" y="67339"/>
                </a:lnTo>
                <a:lnTo>
                  <a:pt x="341876" y="69301"/>
                </a:lnTo>
                <a:lnTo>
                  <a:pt x="393771" y="82534"/>
                </a:lnTo>
                <a:lnTo>
                  <a:pt x="439786" y="105850"/>
                </a:lnTo>
                <a:lnTo>
                  <a:pt x="478327" y="138046"/>
                </a:lnTo>
                <a:lnTo>
                  <a:pt x="507798" y="177920"/>
                </a:lnTo>
                <a:lnTo>
                  <a:pt x="526607" y="224269"/>
                </a:lnTo>
                <a:lnTo>
                  <a:pt x="533159" y="275889"/>
                </a:lnTo>
                <a:lnTo>
                  <a:pt x="532028" y="288602"/>
                </a:lnTo>
                <a:lnTo>
                  <a:pt x="523200" y="325830"/>
                </a:lnTo>
                <a:lnTo>
                  <a:pt x="506477" y="360925"/>
                </a:lnTo>
                <a:lnTo>
                  <a:pt x="491108" y="382650"/>
                </a:lnTo>
                <a:lnTo>
                  <a:pt x="579146" y="382650"/>
                </a:lnTo>
                <a:lnTo>
                  <a:pt x="600745" y="330799"/>
                </a:lnTo>
                <a:lnTo>
                  <a:pt x="608590" y="288577"/>
                </a:lnTo>
                <a:lnTo>
                  <a:pt x="609600" y="266700"/>
                </a:lnTo>
                <a:lnTo>
                  <a:pt x="608586" y="244797"/>
                </a:lnTo>
                <a:lnTo>
                  <a:pt x="600745" y="202600"/>
                </a:lnTo>
                <a:lnTo>
                  <a:pt x="585656" y="162877"/>
                </a:lnTo>
                <a:lnTo>
                  <a:pt x="563949" y="126202"/>
                </a:lnTo>
                <a:lnTo>
                  <a:pt x="536251" y="93124"/>
                </a:lnTo>
                <a:lnTo>
                  <a:pt x="520350" y="78104"/>
                </a:lnTo>
                <a:lnTo>
                  <a:pt x="506251" y="66675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219961" y="457962"/>
            <a:ext cx="609600" cy="533400"/>
          </a:xfrm>
          <a:custGeom>
            <a:avLst/>
            <a:gdLst/>
            <a:ahLst/>
            <a:cxnLst/>
            <a:rect l="l" t="t" r="r" b="b"/>
            <a:pathLst>
              <a:path w="609600" h="533400">
                <a:moveTo>
                  <a:pt x="0" y="266700"/>
                </a:moveTo>
                <a:lnTo>
                  <a:pt x="3987" y="223433"/>
                </a:lnTo>
                <a:lnTo>
                  <a:pt x="15532" y="182392"/>
                </a:lnTo>
                <a:lnTo>
                  <a:pt x="34008" y="144124"/>
                </a:lnTo>
                <a:lnTo>
                  <a:pt x="58789" y="109179"/>
                </a:lnTo>
                <a:lnTo>
                  <a:pt x="89249" y="78104"/>
                </a:lnTo>
                <a:lnTo>
                  <a:pt x="124760" y="51450"/>
                </a:lnTo>
                <a:lnTo>
                  <a:pt x="164697" y="29763"/>
                </a:lnTo>
                <a:lnTo>
                  <a:pt x="208434" y="13594"/>
                </a:lnTo>
                <a:lnTo>
                  <a:pt x="255343" y="3489"/>
                </a:lnTo>
                <a:lnTo>
                  <a:pt x="304800" y="0"/>
                </a:lnTo>
                <a:lnTo>
                  <a:pt x="329807" y="883"/>
                </a:lnTo>
                <a:lnTo>
                  <a:pt x="378068" y="7749"/>
                </a:lnTo>
                <a:lnTo>
                  <a:pt x="423469" y="20955"/>
                </a:lnTo>
                <a:lnTo>
                  <a:pt x="465384" y="39951"/>
                </a:lnTo>
                <a:lnTo>
                  <a:pt x="503187" y="64190"/>
                </a:lnTo>
                <a:lnTo>
                  <a:pt x="536251" y="93124"/>
                </a:lnTo>
                <a:lnTo>
                  <a:pt x="563949" y="126202"/>
                </a:lnTo>
                <a:lnTo>
                  <a:pt x="585656" y="162877"/>
                </a:lnTo>
                <a:lnTo>
                  <a:pt x="600745" y="202600"/>
                </a:lnTo>
                <a:lnTo>
                  <a:pt x="608590" y="244822"/>
                </a:lnTo>
                <a:lnTo>
                  <a:pt x="609600" y="266700"/>
                </a:lnTo>
                <a:lnTo>
                  <a:pt x="608590" y="288577"/>
                </a:lnTo>
                <a:lnTo>
                  <a:pt x="600745" y="330799"/>
                </a:lnTo>
                <a:lnTo>
                  <a:pt x="585656" y="370522"/>
                </a:lnTo>
                <a:lnTo>
                  <a:pt x="563949" y="407197"/>
                </a:lnTo>
                <a:lnTo>
                  <a:pt x="536251" y="440275"/>
                </a:lnTo>
                <a:lnTo>
                  <a:pt x="503187" y="469209"/>
                </a:lnTo>
                <a:lnTo>
                  <a:pt x="465384" y="493448"/>
                </a:lnTo>
                <a:lnTo>
                  <a:pt x="423469" y="512445"/>
                </a:lnTo>
                <a:lnTo>
                  <a:pt x="378068" y="525650"/>
                </a:lnTo>
                <a:lnTo>
                  <a:pt x="329807" y="532516"/>
                </a:lnTo>
                <a:lnTo>
                  <a:pt x="304800" y="533400"/>
                </a:lnTo>
                <a:lnTo>
                  <a:pt x="279792" y="532516"/>
                </a:lnTo>
                <a:lnTo>
                  <a:pt x="231531" y="525650"/>
                </a:lnTo>
                <a:lnTo>
                  <a:pt x="186130" y="512445"/>
                </a:lnTo>
                <a:lnTo>
                  <a:pt x="144215" y="493448"/>
                </a:lnTo>
                <a:lnTo>
                  <a:pt x="106412" y="469209"/>
                </a:lnTo>
                <a:lnTo>
                  <a:pt x="73348" y="440275"/>
                </a:lnTo>
                <a:lnTo>
                  <a:pt x="45650" y="407197"/>
                </a:lnTo>
                <a:lnTo>
                  <a:pt x="23943" y="370522"/>
                </a:lnTo>
                <a:lnTo>
                  <a:pt x="8854" y="330799"/>
                </a:lnTo>
                <a:lnTo>
                  <a:pt x="1009" y="288577"/>
                </a:lnTo>
                <a:lnTo>
                  <a:pt x="0" y="266700"/>
                </a:lnTo>
                <a:close/>
              </a:path>
            </a:pathLst>
          </a:custGeom>
          <a:ln w="19812">
            <a:solidFill>
              <a:srgbClr val="A15C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401319" y="524637"/>
            <a:ext cx="351790" cy="316230"/>
          </a:xfrm>
          <a:custGeom>
            <a:avLst/>
            <a:gdLst/>
            <a:ahLst/>
            <a:cxnLst/>
            <a:rect l="l" t="t" r="r" b="b"/>
            <a:pathLst>
              <a:path w="351789" h="316230">
                <a:moveTo>
                  <a:pt x="309751" y="315975"/>
                </a:moveTo>
                <a:lnTo>
                  <a:pt x="331550" y="282849"/>
                </a:lnTo>
                <a:lnTo>
                  <a:pt x="345679" y="246933"/>
                </a:lnTo>
                <a:lnTo>
                  <a:pt x="351802" y="209214"/>
                </a:lnTo>
                <a:lnTo>
                  <a:pt x="351078" y="191496"/>
                </a:lnTo>
                <a:lnTo>
                  <a:pt x="340264" y="141499"/>
                </a:lnTo>
                <a:lnTo>
                  <a:pt x="317723" y="97175"/>
                </a:lnTo>
                <a:lnTo>
                  <a:pt x="285051" y="59727"/>
                </a:lnTo>
                <a:lnTo>
                  <a:pt x="243842" y="30357"/>
                </a:lnTo>
                <a:lnTo>
                  <a:pt x="195690" y="10269"/>
                </a:lnTo>
                <a:lnTo>
                  <a:pt x="142189" y="664"/>
                </a:lnTo>
                <a:lnTo>
                  <a:pt x="123442" y="0"/>
                </a:lnTo>
                <a:lnTo>
                  <a:pt x="110320" y="329"/>
                </a:lnTo>
                <a:lnTo>
                  <a:pt x="71639" y="5206"/>
                </a:lnTo>
                <a:lnTo>
                  <a:pt x="34600" y="15725"/>
                </a:lnTo>
                <a:lnTo>
                  <a:pt x="0" y="31643"/>
                </a:lnTo>
                <a:lnTo>
                  <a:pt x="309751" y="315975"/>
                </a:lnTo>
                <a:close/>
              </a:path>
            </a:pathLst>
          </a:custGeom>
          <a:ln w="19812">
            <a:solidFill>
              <a:srgbClr val="A15C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296402" y="608711"/>
            <a:ext cx="351790" cy="316230"/>
          </a:xfrm>
          <a:custGeom>
            <a:avLst/>
            <a:gdLst/>
            <a:ahLst/>
            <a:cxnLst/>
            <a:rect l="l" t="t" r="r" b="b"/>
            <a:pathLst>
              <a:path w="351789" h="316230">
                <a:moveTo>
                  <a:pt x="42050" y="0"/>
                </a:moveTo>
                <a:lnTo>
                  <a:pt x="20251" y="33126"/>
                </a:lnTo>
                <a:lnTo>
                  <a:pt x="6122" y="69042"/>
                </a:lnTo>
                <a:lnTo>
                  <a:pt x="0" y="106761"/>
                </a:lnTo>
                <a:lnTo>
                  <a:pt x="723" y="124479"/>
                </a:lnTo>
                <a:lnTo>
                  <a:pt x="11538" y="174476"/>
                </a:lnTo>
                <a:lnTo>
                  <a:pt x="34078" y="218800"/>
                </a:lnTo>
                <a:lnTo>
                  <a:pt x="66750" y="256248"/>
                </a:lnTo>
                <a:lnTo>
                  <a:pt x="107959" y="285618"/>
                </a:lnTo>
                <a:lnTo>
                  <a:pt x="156111" y="305706"/>
                </a:lnTo>
                <a:lnTo>
                  <a:pt x="209612" y="315311"/>
                </a:lnTo>
                <a:lnTo>
                  <a:pt x="228359" y="315975"/>
                </a:lnTo>
                <a:lnTo>
                  <a:pt x="241481" y="315646"/>
                </a:lnTo>
                <a:lnTo>
                  <a:pt x="280163" y="310769"/>
                </a:lnTo>
                <a:lnTo>
                  <a:pt x="317201" y="300250"/>
                </a:lnTo>
                <a:lnTo>
                  <a:pt x="351802" y="284332"/>
                </a:lnTo>
                <a:lnTo>
                  <a:pt x="42050" y="0"/>
                </a:lnTo>
                <a:close/>
              </a:path>
            </a:pathLst>
          </a:custGeom>
          <a:ln w="19812">
            <a:solidFill>
              <a:srgbClr val="A15C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315961" y="457962"/>
            <a:ext cx="609600" cy="533400"/>
          </a:xfrm>
          <a:custGeom>
            <a:avLst/>
            <a:gdLst/>
            <a:ahLst/>
            <a:cxnLst/>
            <a:rect l="l" t="t" r="r" b="b"/>
            <a:pathLst>
              <a:path w="609600" h="533400">
                <a:moveTo>
                  <a:pt x="304800" y="0"/>
                </a:moveTo>
                <a:lnTo>
                  <a:pt x="255343" y="3489"/>
                </a:lnTo>
                <a:lnTo>
                  <a:pt x="208434" y="13594"/>
                </a:lnTo>
                <a:lnTo>
                  <a:pt x="164697" y="29763"/>
                </a:lnTo>
                <a:lnTo>
                  <a:pt x="124760" y="51450"/>
                </a:lnTo>
                <a:lnTo>
                  <a:pt x="89249" y="78104"/>
                </a:lnTo>
                <a:lnTo>
                  <a:pt x="58789" y="109179"/>
                </a:lnTo>
                <a:lnTo>
                  <a:pt x="34008" y="144124"/>
                </a:lnTo>
                <a:lnTo>
                  <a:pt x="15532" y="182392"/>
                </a:lnTo>
                <a:lnTo>
                  <a:pt x="3987" y="223433"/>
                </a:lnTo>
                <a:lnTo>
                  <a:pt x="0" y="266700"/>
                </a:lnTo>
                <a:lnTo>
                  <a:pt x="1013" y="288602"/>
                </a:lnTo>
                <a:lnTo>
                  <a:pt x="8854" y="330799"/>
                </a:lnTo>
                <a:lnTo>
                  <a:pt x="23943" y="370522"/>
                </a:lnTo>
                <a:lnTo>
                  <a:pt x="45650" y="407197"/>
                </a:lnTo>
                <a:lnTo>
                  <a:pt x="73348" y="440275"/>
                </a:lnTo>
                <a:lnTo>
                  <a:pt x="106412" y="469209"/>
                </a:lnTo>
                <a:lnTo>
                  <a:pt x="144215" y="493448"/>
                </a:lnTo>
                <a:lnTo>
                  <a:pt x="186130" y="512445"/>
                </a:lnTo>
                <a:lnTo>
                  <a:pt x="231531" y="525650"/>
                </a:lnTo>
                <a:lnTo>
                  <a:pt x="279792" y="532516"/>
                </a:lnTo>
                <a:lnTo>
                  <a:pt x="304800" y="533400"/>
                </a:lnTo>
                <a:lnTo>
                  <a:pt x="329807" y="532516"/>
                </a:lnTo>
                <a:lnTo>
                  <a:pt x="378068" y="525650"/>
                </a:lnTo>
                <a:lnTo>
                  <a:pt x="423469" y="512445"/>
                </a:lnTo>
                <a:lnTo>
                  <a:pt x="465384" y="493448"/>
                </a:lnTo>
                <a:lnTo>
                  <a:pt x="503187" y="469209"/>
                </a:lnTo>
                <a:lnTo>
                  <a:pt x="506251" y="466725"/>
                </a:lnTo>
                <a:lnTo>
                  <a:pt x="304800" y="466725"/>
                </a:lnTo>
                <a:lnTo>
                  <a:pt x="286053" y="466060"/>
                </a:lnTo>
                <a:lnTo>
                  <a:pt x="232552" y="456455"/>
                </a:lnTo>
                <a:lnTo>
                  <a:pt x="184399" y="436367"/>
                </a:lnTo>
                <a:lnTo>
                  <a:pt x="143190" y="406997"/>
                </a:lnTo>
                <a:lnTo>
                  <a:pt x="110519" y="369549"/>
                </a:lnTo>
                <a:lnTo>
                  <a:pt x="87978" y="325225"/>
                </a:lnTo>
                <a:lnTo>
                  <a:pt x="77164" y="275228"/>
                </a:lnTo>
                <a:lnTo>
                  <a:pt x="76440" y="257510"/>
                </a:lnTo>
                <a:lnTo>
                  <a:pt x="77571" y="244797"/>
                </a:lnTo>
                <a:lnTo>
                  <a:pt x="86399" y="207569"/>
                </a:lnTo>
                <a:lnTo>
                  <a:pt x="103122" y="172474"/>
                </a:lnTo>
                <a:lnTo>
                  <a:pt x="118491" y="150749"/>
                </a:lnTo>
                <a:lnTo>
                  <a:pt x="238475" y="150749"/>
                </a:lnTo>
                <a:lnTo>
                  <a:pt x="181357" y="98318"/>
                </a:lnTo>
                <a:lnTo>
                  <a:pt x="228072" y="78282"/>
                </a:lnTo>
                <a:lnTo>
                  <a:pt x="265746" y="69617"/>
                </a:lnTo>
                <a:lnTo>
                  <a:pt x="304800" y="66675"/>
                </a:lnTo>
                <a:lnTo>
                  <a:pt x="506251" y="66675"/>
                </a:lnTo>
                <a:lnTo>
                  <a:pt x="503187" y="64190"/>
                </a:lnTo>
                <a:lnTo>
                  <a:pt x="465384" y="39951"/>
                </a:lnTo>
                <a:lnTo>
                  <a:pt x="423469" y="20955"/>
                </a:lnTo>
                <a:lnTo>
                  <a:pt x="378068" y="7749"/>
                </a:lnTo>
                <a:lnTo>
                  <a:pt x="329807" y="883"/>
                </a:lnTo>
                <a:lnTo>
                  <a:pt x="304800" y="0"/>
                </a:lnTo>
                <a:close/>
              </a:path>
              <a:path w="609600" h="533400">
                <a:moveTo>
                  <a:pt x="238475" y="150749"/>
                </a:moveTo>
                <a:lnTo>
                  <a:pt x="118491" y="150749"/>
                </a:lnTo>
                <a:lnTo>
                  <a:pt x="428242" y="435081"/>
                </a:lnTo>
                <a:lnTo>
                  <a:pt x="417029" y="440972"/>
                </a:lnTo>
                <a:lnTo>
                  <a:pt x="381527" y="455117"/>
                </a:lnTo>
                <a:lnTo>
                  <a:pt x="343853" y="463782"/>
                </a:lnTo>
                <a:lnTo>
                  <a:pt x="304800" y="466725"/>
                </a:lnTo>
                <a:lnTo>
                  <a:pt x="506251" y="466725"/>
                </a:lnTo>
                <a:lnTo>
                  <a:pt x="536251" y="440275"/>
                </a:lnTo>
                <a:lnTo>
                  <a:pt x="563949" y="407197"/>
                </a:lnTo>
                <a:lnTo>
                  <a:pt x="579146" y="382650"/>
                </a:lnTo>
                <a:lnTo>
                  <a:pt x="491109" y="382650"/>
                </a:lnTo>
                <a:lnTo>
                  <a:pt x="238475" y="150749"/>
                </a:lnTo>
                <a:close/>
              </a:path>
              <a:path w="609600" h="533400">
                <a:moveTo>
                  <a:pt x="506251" y="66675"/>
                </a:moveTo>
                <a:lnTo>
                  <a:pt x="304800" y="66675"/>
                </a:lnTo>
                <a:lnTo>
                  <a:pt x="323546" y="67339"/>
                </a:lnTo>
                <a:lnTo>
                  <a:pt x="341876" y="69301"/>
                </a:lnTo>
                <a:lnTo>
                  <a:pt x="393771" y="82534"/>
                </a:lnTo>
                <a:lnTo>
                  <a:pt x="439786" y="105850"/>
                </a:lnTo>
                <a:lnTo>
                  <a:pt x="478327" y="138046"/>
                </a:lnTo>
                <a:lnTo>
                  <a:pt x="507798" y="177920"/>
                </a:lnTo>
                <a:lnTo>
                  <a:pt x="526607" y="224269"/>
                </a:lnTo>
                <a:lnTo>
                  <a:pt x="533159" y="275889"/>
                </a:lnTo>
                <a:lnTo>
                  <a:pt x="532028" y="288602"/>
                </a:lnTo>
                <a:lnTo>
                  <a:pt x="523200" y="325830"/>
                </a:lnTo>
                <a:lnTo>
                  <a:pt x="506477" y="360925"/>
                </a:lnTo>
                <a:lnTo>
                  <a:pt x="491109" y="382650"/>
                </a:lnTo>
                <a:lnTo>
                  <a:pt x="579146" y="382650"/>
                </a:lnTo>
                <a:lnTo>
                  <a:pt x="600745" y="330799"/>
                </a:lnTo>
                <a:lnTo>
                  <a:pt x="608590" y="288577"/>
                </a:lnTo>
                <a:lnTo>
                  <a:pt x="609600" y="266700"/>
                </a:lnTo>
                <a:lnTo>
                  <a:pt x="608586" y="244797"/>
                </a:lnTo>
                <a:lnTo>
                  <a:pt x="600745" y="202600"/>
                </a:lnTo>
                <a:lnTo>
                  <a:pt x="585656" y="162877"/>
                </a:lnTo>
                <a:lnTo>
                  <a:pt x="563949" y="126202"/>
                </a:lnTo>
                <a:lnTo>
                  <a:pt x="536251" y="93124"/>
                </a:lnTo>
                <a:lnTo>
                  <a:pt x="520350" y="78104"/>
                </a:lnTo>
                <a:lnTo>
                  <a:pt x="506251" y="66675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315961" y="457962"/>
            <a:ext cx="609600" cy="533400"/>
          </a:xfrm>
          <a:custGeom>
            <a:avLst/>
            <a:gdLst/>
            <a:ahLst/>
            <a:cxnLst/>
            <a:rect l="l" t="t" r="r" b="b"/>
            <a:pathLst>
              <a:path w="609600" h="533400">
                <a:moveTo>
                  <a:pt x="0" y="266700"/>
                </a:moveTo>
                <a:lnTo>
                  <a:pt x="3987" y="223433"/>
                </a:lnTo>
                <a:lnTo>
                  <a:pt x="15532" y="182392"/>
                </a:lnTo>
                <a:lnTo>
                  <a:pt x="34008" y="144124"/>
                </a:lnTo>
                <a:lnTo>
                  <a:pt x="58789" y="109179"/>
                </a:lnTo>
                <a:lnTo>
                  <a:pt x="89249" y="78104"/>
                </a:lnTo>
                <a:lnTo>
                  <a:pt x="124760" y="51450"/>
                </a:lnTo>
                <a:lnTo>
                  <a:pt x="164697" y="29763"/>
                </a:lnTo>
                <a:lnTo>
                  <a:pt x="208434" y="13594"/>
                </a:lnTo>
                <a:lnTo>
                  <a:pt x="255343" y="3489"/>
                </a:lnTo>
                <a:lnTo>
                  <a:pt x="304800" y="0"/>
                </a:lnTo>
                <a:lnTo>
                  <a:pt x="329807" y="883"/>
                </a:lnTo>
                <a:lnTo>
                  <a:pt x="378068" y="7749"/>
                </a:lnTo>
                <a:lnTo>
                  <a:pt x="423469" y="20955"/>
                </a:lnTo>
                <a:lnTo>
                  <a:pt x="465384" y="39951"/>
                </a:lnTo>
                <a:lnTo>
                  <a:pt x="503187" y="64190"/>
                </a:lnTo>
                <a:lnTo>
                  <a:pt x="536251" y="93124"/>
                </a:lnTo>
                <a:lnTo>
                  <a:pt x="563949" y="126202"/>
                </a:lnTo>
                <a:lnTo>
                  <a:pt x="585656" y="162877"/>
                </a:lnTo>
                <a:lnTo>
                  <a:pt x="600745" y="202600"/>
                </a:lnTo>
                <a:lnTo>
                  <a:pt x="608590" y="244822"/>
                </a:lnTo>
                <a:lnTo>
                  <a:pt x="609600" y="266700"/>
                </a:lnTo>
                <a:lnTo>
                  <a:pt x="608590" y="288577"/>
                </a:lnTo>
                <a:lnTo>
                  <a:pt x="600745" y="330799"/>
                </a:lnTo>
                <a:lnTo>
                  <a:pt x="585656" y="370522"/>
                </a:lnTo>
                <a:lnTo>
                  <a:pt x="563949" y="407197"/>
                </a:lnTo>
                <a:lnTo>
                  <a:pt x="536251" y="440275"/>
                </a:lnTo>
                <a:lnTo>
                  <a:pt x="503187" y="469209"/>
                </a:lnTo>
                <a:lnTo>
                  <a:pt x="465384" y="493448"/>
                </a:lnTo>
                <a:lnTo>
                  <a:pt x="423469" y="512445"/>
                </a:lnTo>
                <a:lnTo>
                  <a:pt x="378068" y="525650"/>
                </a:lnTo>
                <a:lnTo>
                  <a:pt x="329807" y="532516"/>
                </a:lnTo>
                <a:lnTo>
                  <a:pt x="304800" y="533400"/>
                </a:lnTo>
                <a:lnTo>
                  <a:pt x="279792" y="532516"/>
                </a:lnTo>
                <a:lnTo>
                  <a:pt x="231531" y="525650"/>
                </a:lnTo>
                <a:lnTo>
                  <a:pt x="186130" y="512445"/>
                </a:lnTo>
                <a:lnTo>
                  <a:pt x="144215" y="493448"/>
                </a:lnTo>
                <a:lnTo>
                  <a:pt x="106412" y="469209"/>
                </a:lnTo>
                <a:lnTo>
                  <a:pt x="73348" y="440275"/>
                </a:lnTo>
                <a:lnTo>
                  <a:pt x="45650" y="407197"/>
                </a:lnTo>
                <a:lnTo>
                  <a:pt x="23943" y="370522"/>
                </a:lnTo>
                <a:lnTo>
                  <a:pt x="8854" y="330799"/>
                </a:lnTo>
                <a:lnTo>
                  <a:pt x="1009" y="288577"/>
                </a:lnTo>
                <a:lnTo>
                  <a:pt x="0" y="266700"/>
                </a:lnTo>
                <a:close/>
              </a:path>
            </a:pathLst>
          </a:custGeom>
          <a:ln w="19812">
            <a:solidFill>
              <a:srgbClr val="A15C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497319" y="524637"/>
            <a:ext cx="351790" cy="316230"/>
          </a:xfrm>
          <a:custGeom>
            <a:avLst/>
            <a:gdLst/>
            <a:ahLst/>
            <a:cxnLst/>
            <a:rect l="l" t="t" r="r" b="b"/>
            <a:pathLst>
              <a:path w="351790" h="316230">
                <a:moveTo>
                  <a:pt x="309751" y="315975"/>
                </a:moveTo>
                <a:lnTo>
                  <a:pt x="331550" y="282849"/>
                </a:lnTo>
                <a:lnTo>
                  <a:pt x="345679" y="246933"/>
                </a:lnTo>
                <a:lnTo>
                  <a:pt x="351802" y="209214"/>
                </a:lnTo>
                <a:lnTo>
                  <a:pt x="351078" y="191496"/>
                </a:lnTo>
                <a:lnTo>
                  <a:pt x="340264" y="141499"/>
                </a:lnTo>
                <a:lnTo>
                  <a:pt x="317723" y="97175"/>
                </a:lnTo>
                <a:lnTo>
                  <a:pt x="285051" y="59727"/>
                </a:lnTo>
                <a:lnTo>
                  <a:pt x="243842" y="30357"/>
                </a:lnTo>
                <a:lnTo>
                  <a:pt x="195690" y="10269"/>
                </a:lnTo>
                <a:lnTo>
                  <a:pt x="142189" y="664"/>
                </a:lnTo>
                <a:lnTo>
                  <a:pt x="123442" y="0"/>
                </a:lnTo>
                <a:lnTo>
                  <a:pt x="110320" y="329"/>
                </a:lnTo>
                <a:lnTo>
                  <a:pt x="71639" y="5206"/>
                </a:lnTo>
                <a:lnTo>
                  <a:pt x="34600" y="15725"/>
                </a:lnTo>
                <a:lnTo>
                  <a:pt x="0" y="31643"/>
                </a:lnTo>
                <a:lnTo>
                  <a:pt x="309751" y="315975"/>
                </a:lnTo>
                <a:close/>
              </a:path>
            </a:pathLst>
          </a:custGeom>
          <a:ln w="19812">
            <a:solidFill>
              <a:srgbClr val="A15C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392403" y="608711"/>
            <a:ext cx="351790" cy="316230"/>
          </a:xfrm>
          <a:custGeom>
            <a:avLst/>
            <a:gdLst/>
            <a:ahLst/>
            <a:cxnLst/>
            <a:rect l="l" t="t" r="r" b="b"/>
            <a:pathLst>
              <a:path w="351790" h="316230">
                <a:moveTo>
                  <a:pt x="42050" y="0"/>
                </a:moveTo>
                <a:lnTo>
                  <a:pt x="20251" y="33126"/>
                </a:lnTo>
                <a:lnTo>
                  <a:pt x="6122" y="69042"/>
                </a:lnTo>
                <a:lnTo>
                  <a:pt x="0" y="106761"/>
                </a:lnTo>
                <a:lnTo>
                  <a:pt x="723" y="124479"/>
                </a:lnTo>
                <a:lnTo>
                  <a:pt x="11538" y="174476"/>
                </a:lnTo>
                <a:lnTo>
                  <a:pt x="34078" y="218800"/>
                </a:lnTo>
                <a:lnTo>
                  <a:pt x="66750" y="256248"/>
                </a:lnTo>
                <a:lnTo>
                  <a:pt x="107959" y="285618"/>
                </a:lnTo>
                <a:lnTo>
                  <a:pt x="156111" y="305706"/>
                </a:lnTo>
                <a:lnTo>
                  <a:pt x="209612" y="315311"/>
                </a:lnTo>
                <a:lnTo>
                  <a:pt x="228359" y="315975"/>
                </a:lnTo>
                <a:lnTo>
                  <a:pt x="241481" y="315646"/>
                </a:lnTo>
                <a:lnTo>
                  <a:pt x="280163" y="310769"/>
                </a:lnTo>
                <a:lnTo>
                  <a:pt x="317201" y="300250"/>
                </a:lnTo>
                <a:lnTo>
                  <a:pt x="351802" y="284332"/>
                </a:lnTo>
                <a:lnTo>
                  <a:pt x="42050" y="0"/>
                </a:lnTo>
                <a:close/>
              </a:path>
            </a:pathLst>
          </a:custGeom>
          <a:ln w="19812">
            <a:solidFill>
              <a:srgbClr val="A15C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247649"/>
            <a:ext cx="9143999" cy="12311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66700" algn="ctr">
              <a:lnSpc>
                <a:spcPct val="100000"/>
              </a:lnSpc>
            </a:pPr>
            <a:r>
              <a:rPr sz="4000" spc="155" dirty="0"/>
              <a:t>S</a:t>
            </a:r>
            <a:r>
              <a:rPr sz="4000" spc="10" dirty="0"/>
              <a:t>e</a:t>
            </a:r>
            <a:r>
              <a:rPr sz="4000" spc="75" dirty="0"/>
              <a:t>r</a:t>
            </a:r>
            <a:r>
              <a:rPr sz="4000" spc="-60" dirty="0"/>
              <a:t>v</a:t>
            </a:r>
            <a:r>
              <a:rPr sz="4000" spc="-45" dirty="0"/>
              <a:t>i</a:t>
            </a:r>
            <a:r>
              <a:rPr sz="4000" spc="-155" dirty="0"/>
              <a:t>c</a:t>
            </a:r>
            <a:r>
              <a:rPr sz="4000" dirty="0"/>
              <a:t>e</a:t>
            </a:r>
            <a:r>
              <a:rPr sz="4000" spc="30" dirty="0"/>
              <a:t>s</a:t>
            </a:r>
            <a:r>
              <a:rPr sz="4000" spc="-65" dirty="0"/>
              <a:t> </a:t>
            </a:r>
            <a:r>
              <a:rPr sz="4000" spc="95" dirty="0"/>
              <a:t>A</a:t>
            </a:r>
            <a:r>
              <a:rPr sz="4000" spc="-355" dirty="0"/>
              <a:t>n</a:t>
            </a:r>
            <a:r>
              <a:rPr sz="4000" spc="285" dirty="0"/>
              <a:t>a</a:t>
            </a:r>
            <a:r>
              <a:rPr sz="4000" spc="-45" dirty="0"/>
              <a:t>l</a:t>
            </a:r>
            <a:r>
              <a:rPr sz="4000" spc="195" dirty="0"/>
              <a:t>y</a:t>
            </a:r>
            <a:r>
              <a:rPr sz="4000" spc="-235" dirty="0"/>
              <a:t>s</a:t>
            </a:r>
            <a:r>
              <a:rPr sz="4000" spc="-45" dirty="0"/>
              <a:t>i</a:t>
            </a:r>
            <a:r>
              <a:rPr sz="4000" spc="30" dirty="0"/>
              <a:t>s</a:t>
            </a:r>
            <a:endParaRPr sz="4000" dirty="0"/>
          </a:p>
          <a:p>
            <a:pPr marL="239395" algn="ctr">
              <a:lnSpc>
                <a:spcPct val="100000"/>
              </a:lnSpc>
            </a:pPr>
            <a:r>
              <a:rPr sz="4000" spc="475" dirty="0"/>
              <a:t>A</a:t>
            </a:r>
            <a:r>
              <a:rPr sz="4000" spc="-185" dirty="0"/>
              <a:t> </a:t>
            </a:r>
            <a:r>
              <a:rPr sz="4000" spc="-140" dirty="0"/>
              <a:t>“</a:t>
            </a:r>
            <a:r>
              <a:rPr sz="4000" spc="-200" dirty="0"/>
              <a:t>T</a:t>
            </a:r>
            <a:r>
              <a:rPr sz="4000" spc="-355" dirty="0"/>
              <a:t>h</a:t>
            </a:r>
            <a:r>
              <a:rPr sz="4000" spc="-70" dirty="0"/>
              <a:t>r</a:t>
            </a:r>
            <a:r>
              <a:rPr sz="4000" dirty="0"/>
              <a:t>e</a:t>
            </a:r>
            <a:r>
              <a:rPr sz="4000" spc="80" dirty="0"/>
              <a:t>e</a:t>
            </a:r>
            <a:r>
              <a:rPr sz="4000" spc="130" dirty="0"/>
              <a:t> </a:t>
            </a:r>
            <a:r>
              <a:rPr sz="4000" spc="155" dirty="0"/>
              <a:t>S</a:t>
            </a:r>
            <a:r>
              <a:rPr sz="4000" spc="-265" dirty="0"/>
              <a:t>t</a:t>
            </a:r>
            <a:r>
              <a:rPr sz="4000" spc="285" dirty="0"/>
              <a:t>a</a:t>
            </a:r>
            <a:r>
              <a:rPr sz="4000" spc="-70" dirty="0"/>
              <a:t>r</a:t>
            </a:r>
            <a:r>
              <a:rPr sz="4000" spc="150" dirty="0"/>
              <a:t>”</a:t>
            </a:r>
            <a:r>
              <a:rPr sz="4000" spc="-90" dirty="0"/>
              <a:t> </a:t>
            </a:r>
            <a:r>
              <a:rPr sz="4000" spc="-65" dirty="0"/>
              <a:t>P</a:t>
            </a:r>
            <a:r>
              <a:rPr sz="4000" spc="-155" dirty="0"/>
              <a:t>r</a:t>
            </a:r>
            <a:r>
              <a:rPr sz="4000" spc="-114" dirty="0"/>
              <a:t>o</a:t>
            </a:r>
            <a:r>
              <a:rPr sz="4000" spc="105" dirty="0"/>
              <a:t>d</a:t>
            </a:r>
            <a:r>
              <a:rPr sz="4000" spc="-355" dirty="0"/>
              <a:t>u</a:t>
            </a:r>
            <a:r>
              <a:rPr sz="4000" spc="-155" dirty="0"/>
              <a:t>c</a:t>
            </a:r>
            <a:r>
              <a:rPr sz="4000" spc="-385" dirty="0"/>
              <a:t>t</a:t>
            </a:r>
            <a:r>
              <a:rPr sz="4000" spc="330" dirty="0"/>
              <a:t> </a:t>
            </a:r>
            <a:r>
              <a:rPr sz="4000" spc="-114" dirty="0"/>
              <a:t>o</a:t>
            </a:r>
            <a:r>
              <a:rPr sz="4000" spc="-60" dirty="0"/>
              <a:t>r</a:t>
            </a:r>
            <a:r>
              <a:rPr sz="4000" spc="190" dirty="0"/>
              <a:t> </a:t>
            </a:r>
            <a:r>
              <a:rPr sz="4000" spc="155" dirty="0"/>
              <a:t>S</a:t>
            </a:r>
            <a:r>
              <a:rPr sz="4000" dirty="0"/>
              <a:t>e</a:t>
            </a:r>
            <a:r>
              <a:rPr sz="4000" spc="90" dirty="0"/>
              <a:t>r</a:t>
            </a:r>
            <a:r>
              <a:rPr sz="4000" spc="-60" dirty="0"/>
              <a:t>v</a:t>
            </a:r>
            <a:r>
              <a:rPr sz="4000" spc="-45" dirty="0"/>
              <a:t>i</a:t>
            </a:r>
            <a:r>
              <a:rPr sz="4000" spc="-155" dirty="0"/>
              <a:t>c</a:t>
            </a:r>
            <a:r>
              <a:rPr sz="4000" spc="80" dirty="0"/>
              <a:t>e</a:t>
            </a:r>
            <a:endParaRPr sz="4000" dirty="0"/>
          </a:p>
        </p:txBody>
      </p:sp>
      <p:sp>
        <p:nvSpPr>
          <p:cNvPr id="3" name="object 3"/>
          <p:cNvSpPr/>
          <p:nvPr/>
        </p:nvSpPr>
        <p:spPr>
          <a:xfrm>
            <a:off x="3595115" y="3549383"/>
            <a:ext cx="1950719" cy="10363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658361" y="3582161"/>
            <a:ext cx="1828800" cy="914400"/>
          </a:xfrm>
          <a:custGeom>
            <a:avLst/>
            <a:gdLst/>
            <a:ahLst/>
            <a:cxnLst/>
            <a:rect l="l" t="t" r="r" b="b"/>
            <a:pathLst>
              <a:path w="1828800" h="914400">
                <a:moveTo>
                  <a:pt x="1676400" y="0"/>
                </a:moveTo>
                <a:lnTo>
                  <a:pt x="138120" y="659"/>
                </a:lnTo>
                <a:lnTo>
                  <a:pt x="96595" y="10531"/>
                </a:lnTo>
                <a:lnTo>
                  <a:pt x="60360" y="30900"/>
                </a:lnTo>
                <a:lnTo>
                  <a:pt x="31146" y="60037"/>
                </a:lnTo>
                <a:lnTo>
                  <a:pt x="10683" y="96211"/>
                </a:lnTo>
                <a:lnTo>
                  <a:pt x="699" y="137692"/>
                </a:lnTo>
                <a:lnTo>
                  <a:pt x="0" y="152400"/>
                </a:lnTo>
                <a:lnTo>
                  <a:pt x="644" y="762000"/>
                </a:lnTo>
                <a:lnTo>
                  <a:pt x="5988" y="804465"/>
                </a:lnTo>
                <a:lnTo>
                  <a:pt x="23051" y="842655"/>
                </a:lnTo>
                <a:lnTo>
                  <a:pt x="49457" y="874401"/>
                </a:lnTo>
                <a:lnTo>
                  <a:pt x="83478" y="897974"/>
                </a:lnTo>
                <a:lnTo>
                  <a:pt x="123382" y="911643"/>
                </a:lnTo>
                <a:lnTo>
                  <a:pt x="152400" y="914400"/>
                </a:lnTo>
                <a:lnTo>
                  <a:pt x="1690679" y="913740"/>
                </a:lnTo>
                <a:lnTo>
                  <a:pt x="1732204" y="903868"/>
                </a:lnTo>
                <a:lnTo>
                  <a:pt x="1768439" y="883499"/>
                </a:lnTo>
                <a:lnTo>
                  <a:pt x="1797653" y="854362"/>
                </a:lnTo>
                <a:lnTo>
                  <a:pt x="1818116" y="818188"/>
                </a:lnTo>
                <a:lnTo>
                  <a:pt x="1828100" y="776707"/>
                </a:lnTo>
                <a:lnTo>
                  <a:pt x="1828800" y="762000"/>
                </a:lnTo>
                <a:lnTo>
                  <a:pt x="1828155" y="152400"/>
                </a:lnTo>
                <a:lnTo>
                  <a:pt x="1822811" y="109934"/>
                </a:lnTo>
                <a:lnTo>
                  <a:pt x="1805748" y="71744"/>
                </a:lnTo>
                <a:lnTo>
                  <a:pt x="1779342" y="39998"/>
                </a:lnTo>
                <a:lnTo>
                  <a:pt x="1745321" y="16425"/>
                </a:lnTo>
                <a:lnTo>
                  <a:pt x="1705417" y="2756"/>
                </a:lnTo>
                <a:lnTo>
                  <a:pt x="1676400" y="0"/>
                </a:lnTo>
                <a:close/>
              </a:path>
            </a:pathLst>
          </a:custGeom>
          <a:solidFill>
            <a:srgbClr val="D7B15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634740" y="3558794"/>
            <a:ext cx="1876425" cy="961390"/>
          </a:xfrm>
          <a:custGeom>
            <a:avLst/>
            <a:gdLst/>
            <a:ahLst/>
            <a:cxnLst/>
            <a:rect l="l" t="t" r="r" b="b"/>
            <a:pathLst>
              <a:path w="1876425" h="961389">
                <a:moveTo>
                  <a:pt x="1700022" y="0"/>
                </a:moveTo>
                <a:lnTo>
                  <a:pt x="174879" y="0"/>
                </a:lnTo>
                <a:lnTo>
                  <a:pt x="156845" y="1270"/>
                </a:lnTo>
                <a:lnTo>
                  <a:pt x="106425" y="15239"/>
                </a:lnTo>
                <a:lnTo>
                  <a:pt x="63373" y="41910"/>
                </a:lnTo>
                <a:lnTo>
                  <a:pt x="29463" y="78740"/>
                </a:lnTo>
                <a:lnTo>
                  <a:pt x="7620" y="125730"/>
                </a:lnTo>
                <a:lnTo>
                  <a:pt x="58" y="175260"/>
                </a:lnTo>
                <a:lnTo>
                  <a:pt x="0" y="787400"/>
                </a:lnTo>
                <a:lnTo>
                  <a:pt x="1015" y="805180"/>
                </a:lnTo>
                <a:lnTo>
                  <a:pt x="14350" y="855980"/>
                </a:lnTo>
                <a:lnTo>
                  <a:pt x="40894" y="899160"/>
                </a:lnTo>
                <a:lnTo>
                  <a:pt x="78612" y="932180"/>
                </a:lnTo>
                <a:lnTo>
                  <a:pt x="124713" y="955040"/>
                </a:lnTo>
                <a:lnTo>
                  <a:pt x="159385" y="961390"/>
                </a:lnTo>
                <a:lnTo>
                  <a:pt x="1719199" y="961390"/>
                </a:lnTo>
                <a:lnTo>
                  <a:pt x="1736725" y="958850"/>
                </a:lnTo>
                <a:lnTo>
                  <a:pt x="1753489" y="953770"/>
                </a:lnTo>
                <a:lnTo>
                  <a:pt x="1769618" y="947420"/>
                </a:lnTo>
                <a:lnTo>
                  <a:pt x="1772179" y="946150"/>
                </a:lnTo>
                <a:lnTo>
                  <a:pt x="160147" y="946150"/>
                </a:lnTo>
                <a:lnTo>
                  <a:pt x="144145" y="943610"/>
                </a:lnTo>
                <a:lnTo>
                  <a:pt x="100075" y="927100"/>
                </a:lnTo>
                <a:lnTo>
                  <a:pt x="62992" y="899160"/>
                </a:lnTo>
                <a:lnTo>
                  <a:pt x="35306" y="862330"/>
                </a:lnTo>
                <a:lnTo>
                  <a:pt x="19176" y="819150"/>
                </a:lnTo>
                <a:lnTo>
                  <a:pt x="15806" y="175260"/>
                </a:lnTo>
                <a:lnTo>
                  <a:pt x="16510" y="160020"/>
                </a:lnTo>
                <a:lnTo>
                  <a:pt x="28194" y="114300"/>
                </a:lnTo>
                <a:lnTo>
                  <a:pt x="52197" y="74930"/>
                </a:lnTo>
                <a:lnTo>
                  <a:pt x="86106" y="43180"/>
                </a:lnTo>
                <a:lnTo>
                  <a:pt x="128015" y="22860"/>
                </a:lnTo>
                <a:lnTo>
                  <a:pt x="159258" y="16510"/>
                </a:lnTo>
                <a:lnTo>
                  <a:pt x="1772623" y="16510"/>
                </a:lnTo>
                <a:lnTo>
                  <a:pt x="1767459" y="13970"/>
                </a:lnTo>
                <a:lnTo>
                  <a:pt x="1751202" y="7620"/>
                </a:lnTo>
                <a:lnTo>
                  <a:pt x="1734439" y="3810"/>
                </a:lnTo>
                <a:lnTo>
                  <a:pt x="1716786" y="1270"/>
                </a:lnTo>
                <a:lnTo>
                  <a:pt x="1700022" y="0"/>
                </a:lnTo>
                <a:close/>
              </a:path>
              <a:path w="1876425" h="961389">
                <a:moveTo>
                  <a:pt x="1772623" y="16510"/>
                </a:moveTo>
                <a:lnTo>
                  <a:pt x="1716024" y="16510"/>
                </a:lnTo>
                <a:lnTo>
                  <a:pt x="1732026" y="19050"/>
                </a:lnTo>
                <a:lnTo>
                  <a:pt x="1747265" y="22860"/>
                </a:lnTo>
                <a:lnTo>
                  <a:pt x="1789302" y="43180"/>
                </a:lnTo>
                <a:lnTo>
                  <a:pt x="1823465" y="74930"/>
                </a:lnTo>
                <a:lnTo>
                  <a:pt x="1847469" y="114300"/>
                </a:lnTo>
                <a:lnTo>
                  <a:pt x="1859407" y="160020"/>
                </a:lnTo>
                <a:lnTo>
                  <a:pt x="1860237" y="787400"/>
                </a:lnTo>
                <a:lnTo>
                  <a:pt x="1859534" y="802640"/>
                </a:lnTo>
                <a:lnTo>
                  <a:pt x="1847850" y="848360"/>
                </a:lnTo>
                <a:lnTo>
                  <a:pt x="1823974" y="887730"/>
                </a:lnTo>
                <a:lnTo>
                  <a:pt x="1789938" y="918210"/>
                </a:lnTo>
                <a:lnTo>
                  <a:pt x="1748027" y="938530"/>
                </a:lnTo>
                <a:lnTo>
                  <a:pt x="1700402" y="946150"/>
                </a:lnTo>
                <a:lnTo>
                  <a:pt x="1772179" y="946150"/>
                </a:lnTo>
                <a:lnTo>
                  <a:pt x="1812798" y="920750"/>
                </a:lnTo>
                <a:lnTo>
                  <a:pt x="1846580" y="883920"/>
                </a:lnTo>
                <a:lnTo>
                  <a:pt x="1868424" y="836930"/>
                </a:lnTo>
                <a:lnTo>
                  <a:pt x="1875985" y="787400"/>
                </a:lnTo>
                <a:lnTo>
                  <a:pt x="1876044" y="175260"/>
                </a:lnTo>
                <a:lnTo>
                  <a:pt x="1875027" y="157480"/>
                </a:lnTo>
                <a:lnTo>
                  <a:pt x="1861693" y="106680"/>
                </a:lnTo>
                <a:lnTo>
                  <a:pt x="1835150" y="63500"/>
                </a:lnTo>
                <a:lnTo>
                  <a:pt x="1797558" y="29210"/>
                </a:lnTo>
                <a:lnTo>
                  <a:pt x="1782952" y="21589"/>
                </a:lnTo>
                <a:lnTo>
                  <a:pt x="1772623" y="16510"/>
                </a:lnTo>
                <a:close/>
              </a:path>
              <a:path w="1876425" h="961389">
                <a:moveTo>
                  <a:pt x="1700022" y="31750"/>
                </a:moveTo>
                <a:lnTo>
                  <a:pt x="176402" y="31750"/>
                </a:lnTo>
                <a:lnTo>
                  <a:pt x="147320" y="34289"/>
                </a:lnTo>
                <a:lnTo>
                  <a:pt x="107569" y="49530"/>
                </a:lnTo>
                <a:lnTo>
                  <a:pt x="74168" y="73660"/>
                </a:lnTo>
                <a:lnTo>
                  <a:pt x="49149" y="106680"/>
                </a:lnTo>
                <a:lnTo>
                  <a:pt x="34544" y="147320"/>
                </a:lnTo>
                <a:lnTo>
                  <a:pt x="31553" y="787400"/>
                </a:lnTo>
                <a:lnTo>
                  <a:pt x="32131" y="800100"/>
                </a:lnTo>
                <a:lnTo>
                  <a:pt x="42672" y="842010"/>
                </a:lnTo>
                <a:lnTo>
                  <a:pt x="64388" y="877570"/>
                </a:lnTo>
                <a:lnTo>
                  <a:pt x="94996" y="905510"/>
                </a:lnTo>
                <a:lnTo>
                  <a:pt x="132714" y="923290"/>
                </a:lnTo>
                <a:lnTo>
                  <a:pt x="176022" y="930910"/>
                </a:lnTo>
                <a:lnTo>
                  <a:pt x="1699640" y="930910"/>
                </a:lnTo>
                <a:lnTo>
                  <a:pt x="1728851" y="928370"/>
                </a:lnTo>
                <a:lnTo>
                  <a:pt x="1742694" y="924560"/>
                </a:lnTo>
                <a:lnTo>
                  <a:pt x="1755902" y="919480"/>
                </a:lnTo>
                <a:lnTo>
                  <a:pt x="1766061" y="914400"/>
                </a:lnTo>
                <a:lnTo>
                  <a:pt x="161671" y="914400"/>
                </a:lnTo>
                <a:lnTo>
                  <a:pt x="148844" y="911860"/>
                </a:lnTo>
                <a:lnTo>
                  <a:pt x="136651" y="909320"/>
                </a:lnTo>
                <a:lnTo>
                  <a:pt x="124840" y="904240"/>
                </a:lnTo>
                <a:lnTo>
                  <a:pt x="113664" y="899160"/>
                </a:lnTo>
                <a:lnTo>
                  <a:pt x="103124" y="891540"/>
                </a:lnTo>
                <a:lnTo>
                  <a:pt x="93345" y="885190"/>
                </a:lnTo>
                <a:lnTo>
                  <a:pt x="62230" y="847090"/>
                </a:lnTo>
                <a:lnTo>
                  <a:pt x="47751" y="797560"/>
                </a:lnTo>
                <a:lnTo>
                  <a:pt x="47313" y="175260"/>
                </a:lnTo>
                <a:lnTo>
                  <a:pt x="48006" y="162560"/>
                </a:lnTo>
                <a:lnTo>
                  <a:pt x="57785" y="125730"/>
                </a:lnTo>
                <a:lnTo>
                  <a:pt x="85851" y="83820"/>
                </a:lnTo>
                <a:lnTo>
                  <a:pt x="127000" y="57150"/>
                </a:lnTo>
                <a:lnTo>
                  <a:pt x="164211" y="48260"/>
                </a:lnTo>
                <a:lnTo>
                  <a:pt x="1766722" y="48260"/>
                </a:lnTo>
                <a:lnTo>
                  <a:pt x="1756664" y="43180"/>
                </a:lnTo>
                <a:lnTo>
                  <a:pt x="1743456" y="38100"/>
                </a:lnTo>
                <a:lnTo>
                  <a:pt x="1715262" y="33020"/>
                </a:lnTo>
                <a:lnTo>
                  <a:pt x="1700022" y="31750"/>
                </a:lnTo>
                <a:close/>
              </a:path>
              <a:path w="1876425" h="961389">
                <a:moveTo>
                  <a:pt x="1766722" y="48260"/>
                </a:moveTo>
                <a:lnTo>
                  <a:pt x="1714500" y="48260"/>
                </a:lnTo>
                <a:lnTo>
                  <a:pt x="1739519" y="53340"/>
                </a:lnTo>
                <a:lnTo>
                  <a:pt x="1751202" y="58420"/>
                </a:lnTo>
                <a:lnTo>
                  <a:pt x="1791970" y="86360"/>
                </a:lnTo>
                <a:lnTo>
                  <a:pt x="1819148" y="127000"/>
                </a:lnTo>
                <a:lnTo>
                  <a:pt x="1828292" y="165100"/>
                </a:lnTo>
                <a:lnTo>
                  <a:pt x="1828730" y="787400"/>
                </a:lnTo>
                <a:lnTo>
                  <a:pt x="1828038" y="800100"/>
                </a:lnTo>
                <a:lnTo>
                  <a:pt x="1818259" y="836930"/>
                </a:lnTo>
                <a:lnTo>
                  <a:pt x="1790319" y="877570"/>
                </a:lnTo>
                <a:lnTo>
                  <a:pt x="1749171" y="905510"/>
                </a:lnTo>
                <a:lnTo>
                  <a:pt x="1712087" y="914400"/>
                </a:lnTo>
                <a:lnTo>
                  <a:pt x="1766061" y="914400"/>
                </a:lnTo>
                <a:lnTo>
                  <a:pt x="1802002" y="889000"/>
                </a:lnTo>
                <a:lnTo>
                  <a:pt x="1826895" y="854710"/>
                </a:lnTo>
                <a:lnTo>
                  <a:pt x="1841627" y="815340"/>
                </a:lnTo>
                <a:lnTo>
                  <a:pt x="1844490" y="175260"/>
                </a:lnTo>
                <a:lnTo>
                  <a:pt x="1843913" y="162560"/>
                </a:lnTo>
                <a:lnTo>
                  <a:pt x="1833372" y="120650"/>
                </a:lnTo>
                <a:lnTo>
                  <a:pt x="1811782" y="85090"/>
                </a:lnTo>
                <a:lnTo>
                  <a:pt x="1781175" y="57150"/>
                </a:lnTo>
                <a:lnTo>
                  <a:pt x="1769237" y="49530"/>
                </a:lnTo>
                <a:lnTo>
                  <a:pt x="1766722" y="4826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595115" y="5378196"/>
            <a:ext cx="1950719" cy="10363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658361" y="5410961"/>
            <a:ext cx="1828800" cy="914400"/>
          </a:xfrm>
          <a:custGeom>
            <a:avLst/>
            <a:gdLst/>
            <a:ahLst/>
            <a:cxnLst/>
            <a:rect l="l" t="t" r="r" b="b"/>
            <a:pathLst>
              <a:path w="1828800" h="914400">
                <a:moveTo>
                  <a:pt x="1676400" y="0"/>
                </a:moveTo>
                <a:lnTo>
                  <a:pt x="138120" y="659"/>
                </a:lnTo>
                <a:lnTo>
                  <a:pt x="96595" y="10531"/>
                </a:lnTo>
                <a:lnTo>
                  <a:pt x="60360" y="30900"/>
                </a:lnTo>
                <a:lnTo>
                  <a:pt x="31146" y="60037"/>
                </a:lnTo>
                <a:lnTo>
                  <a:pt x="10683" y="96211"/>
                </a:lnTo>
                <a:lnTo>
                  <a:pt x="699" y="137692"/>
                </a:lnTo>
                <a:lnTo>
                  <a:pt x="0" y="152400"/>
                </a:lnTo>
                <a:lnTo>
                  <a:pt x="644" y="762000"/>
                </a:lnTo>
                <a:lnTo>
                  <a:pt x="5988" y="804451"/>
                </a:lnTo>
                <a:lnTo>
                  <a:pt x="23051" y="842638"/>
                </a:lnTo>
                <a:lnTo>
                  <a:pt x="49457" y="874388"/>
                </a:lnTo>
                <a:lnTo>
                  <a:pt x="83478" y="897967"/>
                </a:lnTo>
                <a:lnTo>
                  <a:pt x="123382" y="911642"/>
                </a:lnTo>
                <a:lnTo>
                  <a:pt x="152400" y="914400"/>
                </a:lnTo>
                <a:lnTo>
                  <a:pt x="1690679" y="913740"/>
                </a:lnTo>
                <a:lnTo>
                  <a:pt x="1732204" y="903863"/>
                </a:lnTo>
                <a:lnTo>
                  <a:pt x="1768439" y="883487"/>
                </a:lnTo>
                <a:lnTo>
                  <a:pt x="1797653" y="854346"/>
                </a:lnTo>
                <a:lnTo>
                  <a:pt x="1818116" y="818172"/>
                </a:lnTo>
                <a:lnTo>
                  <a:pt x="1828100" y="776701"/>
                </a:lnTo>
                <a:lnTo>
                  <a:pt x="1828800" y="762000"/>
                </a:lnTo>
                <a:lnTo>
                  <a:pt x="1828155" y="152400"/>
                </a:lnTo>
                <a:lnTo>
                  <a:pt x="1822811" y="109934"/>
                </a:lnTo>
                <a:lnTo>
                  <a:pt x="1805748" y="71744"/>
                </a:lnTo>
                <a:lnTo>
                  <a:pt x="1779342" y="39998"/>
                </a:lnTo>
                <a:lnTo>
                  <a:pt x="1745321" y="16425"/>
                </a:lnTo>
                <a:lnTo>
                  <a:pt x="1705417" y="2756"/>
                </a:lnTo>
                <a:lnTo>
                  <a:pt x="1676400" y="0"/>
                </a:lnTo>
                <a:close/>
              </a:path>
            </a:pathLst>
          </a:custGeom>
          <a:solidFill>
            <a:srgbClr val="958B8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34740" y="5387594"/>
            <a:ext cx="1876425" cy="961390"/>
          </a:xfrm>
          <a:custGeom>
            <a:avLst/>
            <a:gdLst/>
            <a:ahLst/>
            <a:cxnLst/>
            <a:rect l="l" t="t" r="r" b="b"/>
            <a:pathLst>
              <a:path w="1876425" h="961389">
                <a:moveTo>
                  <a:pt x="1700022" y="0"/>
                </a:moveTo>
                <a:lnTo>
                  <a:pt x="174879" y="0"/>
                </a:lnTo>
                <a:lnTo>
                  <a:pt x="156845" y="1269"/>
                </a:lnTo>
                <a:lnTo>
                  <a:pt x="106425" y="15239"/>
                </a:lnTo>
                <a:lnTo>
                  <a:pt x="63373" y="40639"/>
                </a:lnTo>
                <a:lnTo>
                  <a:pt x="29463" y="78739"/>
                </a:lnTo>
                <a:lnTo>
                  <a:pt x="7620" y="125729"/>
                </a:lnTo>
                <a:lnTo>
                  <a:pt x="58" y="175259"/>
                </a:lnTo>
                <a:lnTo>
                  <a:pt x="0" y="787399"/>
                </a:lnTo>
                <a:lnTo>
                  <a:pt x="1015" y="805179"/>
                </a:lnTo>
                <a:lnTo>
                  <a:pt x="14350" y="855979"/>
                </a:lnTo>
                <a:lnTo>
                  <a:pt x="40894" y="899159"/>
                </a:lnTo>
                <a:lnTo>
                  <a:pt x="78612" y="932179"/>
                </a:lnTo>
                <a:lnTo>
                  <a:pt x="124713" y="953769"/>
                </a:lnTo>
                <a:lnTo>
                  <a:pt x="159385" y="961389"/>
                </a:lnTo>
                <a:lnTo>
                  <a:pt x="1719199" y="961389"/>
                </a:lnTo>
                <a:lnTo>
                  <a:pt x="1753489" y="953769"/>
                </a:lnTo>
                <a:lnTo>
                  <a:pt x="1769618" y="947419"/>
                </a:lnTo>
                <a:lnTo>
                  <a:pt x="1772179" y="946149"/>
                </a:lnTo>
                <a:lnTo>
                  <a:pt x="176022" y="946149"/>
                </a:lnTo>
                <a:lnTo>
                  <a:pt x="144145" y="943609"/>
                </a:lnTo>
                <a:lnTo>
                  <a:pt x="100075" y="927099"/>
                </a:lnTo>
                <a:lnTo>
                  <a:pt x="62992" y="899159"/>
                </a:lnTo>
                <a:lnTo>
                  <a:pt x="35306" y="862329"/>
                </a:lnTo>
                <a:lnTo>
                  <a:pt x="19176" y="819149"/>
                </a:lnTo>
                <a:lnTo>
                  <a:pt x="15806" y="175259"/>
                </a:lnTo>
                <a:lnTo>
                  <a:pt x="16510" y="160019"/>
                </a:lnTo>
                <a:lnTo>
                  <a:pt x="28194" y="114299"/>
                </a:lnTo>
                <a:lnTo>
                  <a:pt x="52197" y="74929"/>
                </a:lnTo>
                <a:lnTo>
                  <a:pt x="86106" y="43179"/>
                </a:lnTo>
                <a:lnTo>
                  <a:pt x="128015" y="22859"/>
                </a:lnTo>
                <a:lnTo>
                  <a:pt x="159258" y="16509"/>
                </a:lnTo>
                <a:lnTo>
                  <a:pt x="1772623" y="16509"/>
                </a:lnTo>
                <a:lnTo>
                  <a:pt x="1767459" y="13969"/>
                </a:lnTo>
                <a:lnTo>
                  <a:pt x="1751202" y="7619"/>
                </a:lnTo>
                <a:lnTo>
                  <a:pt x="1734439" y="3809"/>
                </a:lnTo>
                <a:lnTo>
                  <a:pt x="1716786" y="1269"/>
                </a:lnTo>
                <a:lnTo>
                  <a:pt x="1700022" y="0"/>
                </a:lnTo>
                <a:close/>
              </a:path>
              <a:path w="1876425" h="961389">
                <a:moveTo>
                  <a:pt x="1772623" y="16509"/>
                </a:moveTo>
                <a:lnTo>
                  <a:pt x="1716024" y="16509"/>
                </a:lnTo>
                <a:lnTo>
                  <a:pt x="1732026" y="19049"/>
                </a:lnTo>
                <a:lnTo>
                  <a:pt x="1747265" y="22859"/>
                </a:lnTo>
                <a:lnTo>
                  <a:pt x="1789302" y="43179"/>
                </a:lnTo>
                <a:lnTo>
                  <a:pt x="1823465" y="73659"/>
                </a:lnTo>
                <a:lnTo>
                  <a:pt x="1847469" y="113029"/>
                </a:lnTo>
                <a:lnTo>
                  <a:pt x="1859407" y="160019"/>
                </a:lnTo>
                <a:lnTo>
                  <a:pt x="1860232" y="787399"/>
                </a:lnTo>
                <a:lnTo>
                  <a:pt x="1859534" y="801369"/>
                </a:lnTo>
                <a:lnTo>
                  <a:pt x="1847850" y="848359"/>
                </a:lnTo>
                <a:lnTo>
                  <a:pt x="1823974" y="887729"/>
                </a:lnTo>
                <a:lnTo>
                  <a:pt x="1789938" y="918209"/>
                </a:lnTo>
                <a:lnTo>
                  <a:pt x="1748027" y="938529"/>
                </a:lnTo>
                <a:lnTo>
                  <a:pt x="1700402" y="946149"/>
                </a:lnTo>
                <a:lnTo>
                  <a:pt x="1772179" y="946149"/>
                </a:lnTo>
                <a:lnTo>
                  <a:pt x="1812798" y="920749"/>
                </a:lnTo>
                <a:lnTo>
                  <a:pt x="1846580" y="883919"/>
                </a:lnTo>
                <a:lnTo>
                  <a:pt x="1868424" y="836929"/>
                </a:lnTo>
                <a:lnTo>
                  <a:pt x="1875985" y="787399"/>
                </a:lnTo>
                <a:lnTo>
                  <a:pt x="1876044" y="175259"/>
                </a:lnTo>
                <a:lnTo>
                  <a:pt x="1875027" y="157479"/>
                </a:lnTo>
                <a:lnTo>
                  <a:pt x="1861693" y="106679"/>
                </a:lnTo>
                <a:lnTo>
                  <a:pt x="1835150" y="63499"/>
                </a:lnTo>
                <a:lnTo>
                  <a:pt x="1797558" y="29209"/>
                </a:lnTo>
                <a:lnTo>
                  <a:pt x="1782952" y="21589"/>
                </a:lnTo>
                <a:lnTo>
                  <a:pt x="1772623" y="16509"/>
                </a:lnTo>
                <a:close/>
              </a:path>
              <a:path w="1876425" h="961389">
                <a:moveTo>
                  <a:pt x="1700022" y="31749"/>
                </a:moveTo>
                <a:lnTo>
                  <a:pt x="176402" y="31749"/>
                </a:lnTo>
                <a:lnTo>
                  <a:pt x="147320" y="34289"/>
                </a:lnTo>
                <a:lnTo>
                  <a:pt x="107569" y="49529"/>
                </a:lnTo>
                <a:lnTo>
                  <a:pt x="74168" y="73659"/>
                </a:lnTo>
                <a:lnTo>
                  <a:pt x="49149" y="106679"/>
                </a:lnTo>
                <a:lnTo>
                  <a:pt x="34544" y="147319"/>
                </a:lnTo>
                <a:lnTo>
                  <a:pt x="31553" y="787399"/>
                </a:lnTo>
                <a:lnTo>
                  <a:pt x="32131" y="800099"/>
                </a:lnTo>
                <a:lnTo>
                  <a:pt x="42672" y="842009"/>
                </a:lnTo>
                <a:lnTo>
                  <a:pt x="64388" y="877569"/>
                </a:lnTo>
                <a:lnTo>
                  <a:pt x="94996" y="905509"/>
                </a:lnTo>
                <a:lnTo>
                  <a:pt x="132714" y="923289"/>
                </a:lnTo>
                <a:lnTo>
                  <a:pt x="176022" y="930909"/>
                </a:lnTo>
                <a:lnTo>
                  <a:pt x="1699640" y="930909"/>
                </a:lnTo>
                <a:lnTo>
                  <a:pt x="1714500" y="929639"/>
                </a:lnTo>
                <a:lnTo>
                  <a:pt x="1742694" y="924559"/>
                </a:lnTo>
                <a:lnTo>
                  <a:pt x="1755902" y="919479"/>
                </a:lnTo>
                <a:lnTo>
                  <a:pt x="1766062" y="914399"/>
                </a:lnTo>
                <a:lnTo>
                  <a:pt x="161671" y="914399"/>
                </a:lnTo>
                <a:lnTo>
                  <a:pt x="148844" y="911859"/>
                </a:lnTo>
                <a:lnTo>
                  <a:pt x="103124" y="892809"/>
                </a:lnTo>
                <a:lnTo>
                  <a:pt x="68452" y="857249"/>
                </a:lnTo>
                <a:lnTo>
                  <a:pt x="49657" y="811529"/>
                </a:lnTo>
                <a:lnTo>
                  <a:pt x="47313" y="175259"/>
                </a:lnTo>
                <a:lnTo>
                  <a:pt x="48006" y="162559"/>
                </a:lnTo>
                <a:lnTo>
                  <a:pt x="57785" y="125729"/>
                </a:lnTo>
                <a:lnTo>
                  <a:pt x="85851" y="83819"/>
                </a:lnTo>
                <a:lnTo>
                  <a:pt x="127000" y="57149"/>
                </a:lnTo>
                <a:lnTo>
                  <a:pt x="177164" y="46989"/>
                </a:lnTo>
                <a:lnTo>
                  <a:pt x="1764207" y="46989"/>
                </a:lnTo>
                <a:lnTo>
                  <a:pt x="1756664" y="43179"/>
                </a:lnTo>
                <a:lnTo>
                  <a:pt x="1743456" y="38099"/>
                </a:lnTo>
                <a:lnTo>
                  <a:pt x="1729613" y="34289"/>
                </a:lnTo>
                <a:lnTo>
                  <a:pt x="1700022" y="31749"/>
                </a:lnTo>
                <a:close/>
              </a:path>
              <a:path w="1876425" h="961389">
                <a:moveTo>
                  <a:pt x="1764207" y="46989"/>
                </a:moveTo>
                <a:lnTo>
                  <a:pt x="1700022" y="46989"/>
                </a:lnTo>
                <a:lnTo>
                  <a:pt x="1714500" y="48259"/>
                </a:lnTo>
                <a:lnTo>
                  <a:pt x="1739519" y="53339"/>
                </a:lnTo>
                <a:lnTo>
                  <a:pt x="1782699" y="77469"/>
                </a:lnTo>
                <a:lnTo>
                  <a:pt x="1813814" y="115569"/>
                </a:lnTo>
                <a:lnTo>
                  <a:pt x="1828292" y="163829"/>
                </a:lnTo>
                <a:lnTo>
                  <a:pt x="1828730" y="787399"/>
                </a:lnTo>
                <a:lnTo>
                  <a:pt x="1828038" y="800099"/>
                </a:lnTo>
                <a:lnTo>
                  <a:pt x="1818259" y="836929"/>
                </a:lnTo>
                <a:lnTo>
                  <a:pt x="1790319" y="877569"/>
                </a:lnTo>
                <a:lnTo>
                  <a:pt x="1749171" y="905509"/>
                </a:lnTo>
                <a:lnTo>
                  <a:pt x="1712087" y="914399"/>
                </a:lnTo>
                <a:lnTo>
                  <a:pt x="1766062" y="914399"/>
                </a:lnTo>
                <a:lnTo>
                  <a:pt x="1802002" y="888999"/>
                </a:lnTo>
                <a:lnTo>
                  <a:pt x="1826895" y="854709"/>
                </a:lnTo>
                <a:lnTo>
                  <a:pt x="1841627" y="815339"/>
                </a:lnTo>
                <a:lnTo>
                  <a:pt x="1844490" y="175259"/>
                </a:lnTo>
                <a:lnTo>
                  <a:pt x="1843913" y="162559"/>
                </a:lnTo>
                <a:lnTo>
                  <a:pt x="1833372" y="120649"/>
                </a:lnTo>
                <a:lnTo>
                  <a:pt x="1811782" y="85089"/>
                </a:lnTo>
                <a:lnTo>
                  <a:pt x="1781175" y="57149"/>
                </a:lnTo>
                <a:lnTo>
                  <a:pt x="1769237" y="49529"/>
                </a:lnTo>
                <a:lnTo>
                  <a:pt x="1764207" y="4698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51916" y="3549383"/>
            <a:ext cx="1950720" cy="10363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915161" y="3582161"/>
            <a:ext cx="1828800" cy="914400"/>
          </a:xfrm>
          <a:custGeom>
            <a:avLst/>
            <a:gdLst/>
            <a:ahLst/>
            <a:cxnLst/>
            <a:rect l="l" t="t" r="r" b="b"/>
            <a:pathLst>
              <a:path w="1828800" h="914400">
                <a:moveTo>
                  <a:pt x="1676400" y="0"/>
                </a:moveTo>
                <a:lnTo>
                  <a:pt x="138125" y="659"/>
                </a:lnTo>
                <a:lnTo>
                  <a:pt x="96611" y="10531"/>
                </a:lnTo>
                <a:lnTo>
                  <a:pt x="60377" y="30900"/>
                </a:lnTo>
                <a:lnTo>
                  <a:pt x="31158" y="60037"/>
                </a:lnTo>
                <a:lnTo>
                  <a:pt x="10687" y="96211"/>
                </a:lnTo>
                <a:lnTo>
                  <a:pt x="700" y="137692"/>
                </a:lnTo>
                <a:lnTo>
                  <a:pt x="0" y="152400"/>
                </a:lnTo>
                <a:lnTo>
                  <a:pt x="644" y="762000"/>
                </a:lnTo>
                <a:lnTo>
                  <a:pt x="5991" y="804465"/>
                </a:lnTo>
                <a:lnTo>
                  <a:pt x="23060" y="842655"/>
                </a:lnTo>
                <a:lnTo>
                  <a:pt x="49472" y="874401"/>
                </a:lnTo>
                <a:lnTo>
                  <a:pt x="83495" y="897974"/>
                </a:lnTo>
                <a:lnTo>
                  <a:pt x="123393" y="911643"/>
                </a:lnTo>
                <a:lnTo>
                  <a:pt x="152400" y="914400"/>
                </a:lnTo>
                <a:lnTo>
                  <a:pt x="1690679" y="913740"/>
                </a:lnTo>
                <a:lnTo>
                  <a:pt x="1732204" y="903868"/>
                </a:lnTo>
                <a:lnTo>
                  <a:pt x="1768439" y="883499"/>
                </a:lnTo>
                <a:lnTo>
                  <a:pt x="1797653" y="854362"/>
                </a:lnTo>
                <a:lnTo>
                  <a:pt x="1818116" y="818188"/>
                </a:lnTo>
                <a:lnTo>
                  <a:pt x="1828100" y="776707"/>
                </a:lnTo>
                <a:lnTo>
                  <a:pt x="1828800" y="762000"/>
                </a:lnTo>
                <a:lnTo>
                  <a:pt x="1828155" y="152400"/>
                </a:lnTo>
                <a:lnTo>
                  <a:pt x="1822811" y="109934"/>
                </a:lnTo>
                <a:lnTo>
                  <a:pt x="1805748" y="71744"/>
                </a:lnTo>
                <a:lnTo>
                  <a:pt x="1779342" y="39998"/>
                </a:lnTo>
                <a:lnTo>
                  <a:pt x="1745321" y="16425"/>
                </a:lnTo>
                <a:lnTo>
                  <a:pt x="1705417" y="2756"/>
                </a:lnTo>
                <a:lnTo>
                  <a:pt x="1676400" y="0"/>
                </a:lnTo>
                <a:close/>
              </a:path>
            </a:pathLst>
          </a:custGeom>
          <a:solidFill>
            <a:srgbClr val="7AA7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91565" y="3558794"/>
            <a:ext cx="1876425" cy="961390"/>
          </a:xfrm>
          <a:custGeom>
            <a:avLst/>
            <a:gdLst/>
            <a:ahLst/>
            <a:cxnLst/>
            <a:rect l="l" t="t" r="r" b="b"/>
            <a:pathLst>
              <a:path w="1876425" h="961389">
                <a:moveTo>
                  <a:pt x="1699996" y="0"/>
                </a:moveTo>
                <a:lnTo>
                  <a:pt x="174840" y="0"/>
                </a:lnTo>
                <a:lnTo>
                  <a:pt x="156806" y="1270"/>
                </a:lnTo>
                <a:lnTo>
                  <a:pt x="106400" y="15239"/>
                </a:lnTo>
                <a:lnTo>
                  <a:pt x="63296" y="41910"/>
                </a:lnTo>
                <a:lnTo>
                  <a:pt x="29400" y="78740"/>
                </a:lnTo>
                <a:lnTo>
                  <a:pt x="7556" y="125730"/>
                </a:lnTo>
                <a:lnTo>
                  <a:pt x="35" y="175260"/>
                </a:lnTo>
                <a:lnTo>
                  <a:pt x="0" y="787400"/>
                </a:lnTo>
                <a:lnTo>
                  <a:pt x="1028" y="805180"/>
                </a:lnTo>
                <a:lnTo>
                  <a:pt x="14287" y="855980"/>
                </a:lnTo>
                <a:lnTo>
                  <a:pt x="40932" y="899160"/>
                </a:lnTo>
                <a:lnTo>
                  <a:pt x="78600" y="932180"/>
                </a:lnTo>
                <a:lnTo>
                  <a:pt x="124714" y="955040"/>
                </a:lnTo>
                <a:lnTo>
                  <a:pt x="159308" y="961390"/>
                </a:lnTo>
                <a:lnTo>
                  <a:pt x="1719173" y="961390"/>
                </a:lnTo>
                <a:lnTo>
                  <a:pt x="1736699" y="958850"/>
                </a:lnTo>
                <a:lnTo>
                  <a:pt x="1753463" y="953770"/>
                </a:lnTo>
                <a:lnTo>
                  <a:pt x="1769592" y="947420"/>
                </a:lnTo>
                <a:lnTo>
                  <a:pt x="1772153" y="946150"/>
                </a:lnTo>
                <a:lnTo>
                  <a:pt x="160083" y="946150"/>
                </a:lnTo>
                <a:lnTo>
                  <a:pt x="144145" y="943610"/>
                </a:lnTo>
                <a:lnTo>
                  <a:pt x="99999" y="927100"/>
                </a:lnTo>
                <a:lnTo>
                  <a:pt x="62992" y="899160"/>
                </a:lnTo>
                <a:lnTo>
                  <a:pt x="35242" y="862330"/>
                </a:lnTo>
                <a:lnTo>
                  <a:pt x="19113" y="819150"/>
                </a:lnTo>
                <a:lnTo>
                  <a:pt x="15782" y="175260"/>
                </a:lnTo>
                <a:lnTo>
                  <a:pt x="16497" y="160020"/>
                </a:lnTo>
                <a:lnTo>
                  <a:pt x="28206" y="114300"/>
                </a:lnTo>
                <a:lnTo>
                  <a:pt x="52171" y="74930"/>
                </a:lnTo>
                <a:lnTo>
                  <a:pt x="86093" y="43180"/>
                </a:lnTo>
                <a:lnTo>
                  <a:pt x="127939" y="22860"/>
                </a:lnTo>
                <a:lnTo>
                  <a:pt x="159245" y="16510"/>
                </a:lnTo>
                <a:lnTo>
                  <a:pt x="1772598" y="16510"/>
                </a:lnTo>
                <a:lnTo>
                  <a:pt x="1767433" y="13970"/>
                </a:lnTo>
                <a:lnTo>
                  <a:pt x="1751177" y="7620"/>
                </a:lnTo>
                <a:lnTo>
                  <a:pt x="1734413" y="3810"/>
                </a:lnTo>
                <a:lnTo>
                  <a:pt x="1716760" y="1270"/>
                </a:lnTo>
                <a:lnTo>
                  <a:pt x="1699996" y="0"/>
                </a:lnTo>
                <a:close/>
              </a:path>
              <a:path w="1876425" h="961389">
                <a:moveTo>
                  <a:pt x="1772598" y="16510"/>
                </a:moveTo>
                <a:lnTo>
                  <a:pt x="1715998" y="16510"/>
                </a:lnTo>
                <a:lnTo>
                  <a:pt x="1732000" y="19050"/>
                </a:lnTo>
                <a:lnTo>
                  <a:pt x="1747240" y="22860"/>
                </a:lnTo>
                <a:lnTo>
                  <a:pt x="1789277" y="43180"/>
                </a:lnTo>
                <a:lnTo>
                  <a:pt x="1823440" y="74930"/>
                </a:lnTo>
                <a:lnTo>
                  <a:pt x="1847443" y="114300"/>
                </a:lnTo>
                <a:lnTo>
                  <a:pt x="1859381" y="160020"/>
                </a:lnTo>
                <a:lnTo>
                  <a:pt x="1860211" y="787400"/>
                </a:lnTo>
                <a:lnTo>
                  <a:pt x="1859508" y="802640"/>
                </a:lnTo>
                <a:lnTo>
                  <a:pt x="1847824" y="848360"/>
                </a:lnTo>
                <a:lnTo>
                  <a:pt x="1823948" y="887730"/>
                </a:lnTo>
                <a:lnTo>
                  <a:pt x="1789912" y="918210"/>
                </a:lnTo>
                <a:lnTo>
                  <a:pt x="1748002" y="938530"/>
                </a:lnTo>
                <a:lnTo>
                  <a:pt x="1700377" y="946150"/>
                </a:lnTo>
                <a:lnTo>
                  <a:pt x="1772153" y="946150"/>
                </a:lnTo>
                <a:lnTo>
                  <a:pt x="1812772" y="920750"/>
                </a:lnTo>
                <a:lnTo>
                  <a:pt x="1846554" y="883920"/>
                </a:lnTo>
                <a:lnTo>
                  <a:pt x="1868398" y="836930"/>
                </a:lnTo>
                <a:lnTo>
                  <a:pt x="1875959" y="787400"/>
                </a:lnTo>
                <a:lnTo>
                  <a:pt x="1876018" y="175260"/>
                </a:lnTo>
                <a:lnTo>
                  <a:pt x="1875002" y="157480"/>
                </a:lnTo>
                <a:lnTo>
                  <a:pt x="1861667" y="106680"/>
                </a:lnTo>
                <a:lnTo>
                  <a:pt x="1835124" y="63500"/>
                </a:lnTo>
                <a:lnTo>
                  <a:pt x="1797532" y="29210"/>
                </a:lnTo>
                <a:lnTo>
                  <a:pt x="1782927" y="21589"/>
                </a:lnTo>
                <a:lnTo>
                  <a:pt x="1772598" y="16510"/>
                </a:lnTo>
                <a:close/>
              </a:path>
              <a:path w="1876425" h="961389">
                <a:moveTo>
                  <a:pt x="1699996" y="31750"/>
                </a:moveTo>
                <a:lnTo>
                  <a:pt x="176377" y="31750"/>
                </a:lnTo>
                <a:lnTo>
                  <a:pt x="147256" y="34289"/>
                </a:lnTo>
                <a:lnTo>
                  <a:pt x="107492" y="49530"/>
                </a:lnTo>
                <a:lnTo>
                  <a:pt x="74117" y="73660"/>
                </a:lnTo>
                <a:lnTo>
                  <a:pt x="49072" y="106680"/>
                </a:lnTo>
                <a:lnTo>
                  <a:pt x="34518" y="147320"/>
                </a:lnTo>
                <a:lnTo>
                  <a:pt x="31519" y="787400"/>
                </a:lnTo>
                <a:lnTo>
                  <a:pt x="32131" y="800100"/>
                </a:lnTo>
                <a:lnTo>
                  <a:pt x="42697" y="842010"/>
                </a:lnTo>
                <a:lnTo>
                  <a:pt x="64300" y="877570"/>
                </a:lnTo>
                <a:lnTo>
                  <a:pt x="94919" y="905510"/>
                </a:lnTo>
                <a:lnTo>
                  <a:pt x="132638" y="923290"/>
                </a:lnTo>
                <a:lnTo>
                  <a:pt x="175996" y="930910"/>
                </a:lnTo>
                <a:lnTo>
                  <a:pt x="1699615" y="930910"/>
                </a:lnTo>
                <a:lnTo>
                  <a:pt x="1728825" y="928370"/>
                </a:lnTo>
                <a:lnTo>
                  <a:pt x="1742668" y="924560"/>
                </a:lnTo>
                <a:lnTo>
                  <a:pt x="1755876" y="919480"/>
                </a:lnTo>
                <a:lnTo>
                  <a:pt x="1766036" y="914400"/>
                </a:lnTo>
                <a:lnTo>
                  <a:pt x="161632" y="914400"/>
                </a:lnTo>
                <a:lnTo>
                  <a:pt x="136601" y="909320"/>
                </a:lnTo>
                <a:lnTo>
                  <a:pt x="124802" y="904240"/>
                </a:lnTo>
                <a:lnTo>
                  <a:pt x="113677" y="899160"/>
                </a:lnTo>
                <a:lnTo>
                  <a:pt x="103085" y="891540"/>
                </a:lnTo>
                <a:lnTo>
                  <a:pt x="93281" y="885190"/>
                </a:lnTo>
                <a:lnTo>
                  <a:pt x="62179" y="847090"/>
                </a:lnTo>
                <a:lnTo>
                  <a:pt x="47688" y="797560"/>
                </a:lnTo>
                <a:lnTo>
                  <a:pt x="47285" y="175260"/>
                </a:lnTo>
                <a:lnTo>
                  <a:pt x="47955" y="162560"/>
                </a:lnTo>
                <a:lnTo>
                  <a:pt x="57772" y="125730"/>
                </a:lnTo>
                <a:lnTo>
                  <a:pt x="77304" y="93980"/>
                </a:lnTo>
                <a:lnTo>
                  <a:pt x="85801" y="83820"/>
                </a:lnTo>
                <a:lnTo>
                  <a:pt x="126911" y="57150"/>
                </a:lnTo>
                <a:lnTo>
                  <a:pt x="164134" y="48260"/>
                </a:lnTo>
                <a:lnTo>
                  <a:pt x="1766696" y="48260"/>
                </a:lnTo>
                <a:lnTo>
                  <a:pt x="1756638" y="43180"/>
                </a:lnTo>
                <a:lnTo>
                  <a:pt x="1743430" y="38100"/>
                </a:lnTo>
                <a:lnTo>
                  <a:pt x="1715236" y="33020"/>
                </a:lnTo>
                <a:lnTo>
                  <a:pt x="1699996" y="31750"/>
                </a:lnTo>
                <a:close/>
              </a:path>
              <a:path w="1876425" h="961389">
                <a:moveTo>
                  <a:pt x="1766696" y="48260"/>
                </a:moveTo>
                <a:lnTo>
                  <a:pt x="1714474" y="48260"/>
                </a:lnTo>
                <a:lnTo>
                  <a:pt x="1739493" y="53340"/>
                </a:lnTo>
                <a:lnTo>
                  <a:pt x="1751177" y="58420"/>
                </a:lnTo>
                <a:lnTo>
                  <a:pt x="1791944" y="86360"/>
                </a:lnTo>
                <a:lnTo>
                  <a:pt x="1819122" y="127000"/>
                </a:lnTo>
                <a:lnTo>
                  <a:pt x="1828266" y="165100"/>
                </a:lnTo>
                <a:lnTo>
                  <a:pt x="1828705" y="787400"/>
                </a:lnTo>
                <a:lnTo>
                  <a:pt x="1828012" y="800100"/>
                </a:lnTo>
                <a:lnTo>
                  <a:pt x="1818233" y="836930"/>
                </a:lnTo>
                <a:lnTo>
                  <a:pt x="1790293" y="877570"/>
                </a:lnTo>
                <a:lnTo>
                  <a:pt x="1749145" y="905510"/>
                </a:lnTo>
                <a:lnTo>
                  <a:pt x="1712061" y="914400"/>
                </a:lnTo>
                <a:lnTo>
                  <a:pt x="1766036" y="914400"/>
                </a:lnTo>
                <a:lnTo>
                  <a:pt x="1801977" y="889000"/>
                </a:lnTo>
                <a:lnTo>
                  <a:pt x="1826869" y="854710"/>
                </a:lnTo>
                <a:lnTo>
                  <a:pt x="1841601" y="815340"/>
                </a:lnTo>
                <a:lnTo>
                  <a:pt x="1844464" y="175260"/>
                </a:lnTo>
                <a:lnTo>
                  <a:pt x="1843887" y="162560"/>
                </a:lnTo>
                <a:lnTo>
                  <a:pt x="1833346" y="120650"/>
                </a:lnTo>
                <a:lnTo>
                  <a:pt x="1811756" y="85090"/>
                </a:lnTo>
                <a:lnTo>
                  <a:pt x="1781149" y="57150"/>
                </a:lnTo>
                <a:lnTo>
                  <a:pt x="1769211" y="49530"/>
                </a:lnTo>
                <a:lnTo>
                  <a:pt x="1766696" y="4826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338315" y="3549383"/>
            <a:ext cx="1950719" cy="10363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401561" y="3582161"/>
            <a:ext cx="1828800" cy="914400"/>
          </a:xfrm>
          <a:custGeom>
            <a:avLst/>
            <a:gdLst/>
            <a:ahLst/>
            <a:cxnLst/>
            <a:rect l="l" t="t" r="r" b="b"/>
            <a:pathLst>
              <a:path w="1828800" h="914400">
                <a:moveTo>
                  <a:pt x="1676399" y="0"/>
                </a:moveTo>
                <a:lnTo>
                  <a:pt x="138120" y="659"/>
                </a:lnTo>
                <a:lnTo>
                  <a:pt x="96595" y="10531"/>
                </a:lnTo>
                <a:lnTo>
                  <a:pt x="60360" y="30900"/>
                </a:lnTo>
                <a:lnTo>
                  <a:pt x="31146" y="60037"/>
                </a:lnTo>
                <a:lnTo>
                  <a:pt x="10683" y="96211"/>
                </a:lnTo>
                <a:lnTo>
                  <a:pt x="699" y="137692"/>
                </a:lnTo>
                <a:lnTo>
                  <a:pt x="0" y="152400"/>
                </a:lnTo>
                <a:lnTo>
                  <a:pt x="644" y="762000"/>
                </a:lnTo>
                <a:lnTo>
                  <a:pt x="5988" y="804465"/>
                </a:lnTo>
                <a:lnTo>
                  <a:pt x="23051" y="842655"/>
                </a:lnTo>
                <a:lnTo>
                  <a:pt x="49457" y="874401"/>
                </a:lnTo>
                <a:lnTo>
                  <a:pt x="83478" y="897974"/>
                </a:lnTo>
                <a:lnTo>
                  <a:pt x="123382" y="911643"/>
                </a:lnTo>
                <a:lnTo>
                  <a:pt x="152399" y="914400"/>
                </a:lnTo>
                <a:lnTo>
                  <a:pt x="1690679" y="913740"/>
                </a:lnTo>
                <a:lnTo>
                  <a:pt x="1732204" y="903868"/>
                </a:lnTo>
                <a:lnTo>
                  <a:pt x="1768439" y="883499"/>
                </a:lnTo>
                <a:lnTo>
                  <a:pt x="1797653" y="854362"/>
                </a:lnTo>
                <a:lnTo>
                  <a:pt x="1818116" y="818188"/>
                </a:lnTo>
                <a:lnTo>
                  <a:pt x="1828100" y="776707"/>
                </a:lnTo>
                <a:lnTo>
                  <a:pt x="1828799" y="762000"/>
                </a:lnTo>
                <a:lnTo>
                  <a:pt x="1828155" y="152400"/>
                </a:lnTo>
                <a:lnTo>
                  <a:pt x="1822811" y="109934"/>
                </a:lnTo>
                <a:lnTo>
                  <a:pt x="1805748" y="71744"/>
                </a:lnTo>
                <a:lnTo>
                  <a:pt x="1779342" y="39998"/>
                </a:lnTo>
                <a:lnTo>
                  <a:pt x="1745321" y="16425"/>
                </a:lnTo>
                <a:lnTo>
                  <a:pt x="1705417" y="2756"/>
                </a:lnTo>
                <a:lnTo>
                  <a:pt x="1676399" y="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377940" y="3558794"/>
            <a:ext cx="1876425" cy="961390"/>
          </a:xfrm>
          <a:custGeom>
            <a:avLst/>
            <a:gdLst/>
            <a:ahLst/>
            <a:cxnLst/>
            <a:rect l="l" t="t" r="r" b="b"/>
            <a:pathLst>
              <a:path w="1876425" h="961389">
                <a:moveTo>
                  <a:pt x="1700021" y="0"/>
                </a:moveTo>
                <a:lnTo>
                  <a:pt x="174879" y="0"/>
                </a:lnTo>
                <a:lnTo>
                  <a:pt x="156844" y="1270"/>
                </a:lnTo>
                <a:lnTo>
                  <a:pt x="106425" y="15239"/>
                </a:lnTo>
                <a:lnTo>
                  <a:pt x="63373" y="41910"/>
                </a:lnTo>
                <a:lnTo>
                  <a:pt x="29463" y="78740"/>
                </a:lnTo>
                <a:lnTo>
                  <a:pt x="7620" y="125730"/>
                </a:lnTo>
                <a:lnTo>
                  <a:pt x="58" y="175260"/>
                </a:lnTo>
                <a:lnTo>
                  <a:pt x="0" y="787400"/>
                </a:lnTo>
                <a:lnTo>
                  <a:pt x="1015" y="805180"/>
                </a:lnTo>
                <a:lnTo>
                  <a:pt x="14350" y="855980"/>
                </a:lnTo>
                <a:lnTo>
                  <a:pt x="40894" y="899160"/>
                </a:lnTo>
                <a:lnTo>
                  <a:pt x="78612" y="932180"/>
                </a:lnTo>
                <a:lnTo>
                  <a:pt x="124713" y="955040"/>
                </a:lnTo>
                <a:lnTo>
                  <a:pt x="159385" y="961390"/>
                </a:lnTo>
                <a:lnTo>
                  <a:pt x="1719199" y="961390"/>
                </a:lnTo>
                <a:lnTo>
                  <a:pt x="1736725" y="958850"/>
                </a:lnTo>
                <a:lnTo>
                  <a:pt x="1753489" y="953770"/>
                </a:lnTo>
                <a:lnTo>
                  <a:pt x="1769617" y="947420"/>
                </a:lnTo>
                <a:lnTo>
                  <a:pt x="1772179" y="946150"/>
                </a:lnTo>
                <a:lnTo>
                  <a:pt x="160146" y="946150"/>
                </a:lnTo>
                <a:lnTo>
                  <a:pt x="144144" y="943610"/>
                </a:lnTo>
                <a:lnTo>
                  <a:pt x="100075" y="927100"/>
                </a:lnTo>
                <a:lnTo>
                  <a:pt x="62992" y="899160"/>
                </a:lnTo>
                <a:lnTo>
                  <a:pt x="35306" y="862330"/>
                </a:lnTo>
                <a:lnTo>
                  <a:pt x="19176" y="819150"/>
                </a:lnTo>
                <a:lnTo>
                  <a:pt x="15806" y="175260"/>
                </a:lnTo>
                <a:lnTo>
                  <a:pt x="16510" y="160020"/>
                </a:lnTo>
                <a:lnTo>
                  <a:pt x="28194" y="114300"/>
                </a:lnTo>
                <a:lnTo>
                  <a:pt x="52197" y="74930"/>
                </a:lnTo>
                <a:lnTo>
                  <a:pt x="86106" y="43180"/>
                </a:lnTo>
                <a:lnTo>
                  <a:pt x="128015" y="22860"/>
                </a:lnTo>
                <a:lnTo>
                  <a:pt x="159258" y="16510"/>
                </a:lnTo>
                <a:lnTo>
                  <a:pt x="1772623" y="16510"/>
                </a:lnTo>
                <a:lnTo>
                  <a:pt x="1767459" y="13970"/>
                </a:lnTo>
                <a:lnTo>
                  <a:pt x="1751203" y="7620"/>
                </a:lnTo>
                <a:lnTo>
                  <a:pt x="1734439" y="3810"/>
                </a:lnTo>
                <a:lnTo>
                  <a:pt x="1716786" y="1270"/>
                </a:lnTo>
                <a:lnTo>
                  <a:pt x="1700021" y="0"/>
                </a:lnTo>
                <a:close/>
              </a:path>
              <a:path w="1876425" h="961389">
                <a:moveTo>
                  <a:pt x="1772623" y="16510"/>
                </a:moveTo>
                <a:lnTo>
                  <a:pt x="1716024" y="16510"/>
                </a:lnTo>
                <a:lnTo>
                  <a:pt x="1732026" y="19050"/>
                </a:lnTo>
                <a:lnTo>
                  <a:pt x="1747265" y="22860"/>
                </a:lnTo>
                <a:lnTo>
                  <a:pt x="1789303" y="43180"/>
                </a:lnTo>
                <a:lnTo>
                  <a:pt x="1823465" y="74930"/>
                </a:lnTo>
                <a:lnTo>
                  <a:pt x="1847468" y="114300"/>
                </a:lnTo>
                <a:lnTo>
                  <a:pt x="1859407" y="160020"/>
                </a:lnTo>
                <a:lnTo>
                  <a:pt x="1860237" y="787400"/>
                </a:lnTo>
                <a:lnTo>
                  <a:pt x="1859534" y="802640"/>
                </a:lnTo>
                <a:lnTo>
                  <a:pt x="1847850" y="848360"/>
                </a:lnTo>
                <a:lnTo>
                  <a:pt x="1823974" y="887730"/>
                </a:lnTo>
                <a:lnTo>
                  <a:pt x="1789938" y="918210"/>
                </a:lnTo>
                <a:lnTo>
                  <a:pt x="1748028" y="938530"/>
                </a:lnTo>
                <a:lnTo>
                  <a:pt x="1700403" y="946150"/>
                </a:lnTo>
                <a:lnTo>
                  <a:pt x="1772179" y="946150"/>
                </a:lnTo>
                <a:lnTo>
                  <a:pt x="1812798" y="920750"/>
                </a:lnTo>
                <a:lnTo>
                  <a:pt x="1846580" y="883920"/>
                </a:lnTo>
                <a:lnTo>
                  <a:pt x="1868424" y="836930"/>
                </a:lnTo>
                <a:lnTo>
                  <a:pt x="1875985" y="787400"/>
                </a:lnTo>
                <a:lnTo>
                  <a:pt x="1876043" y="175260"/>
                </a:lnTo>
                <a:lnTo>
                  <a:pt x="1875028" y="157480"/>
                </a:lnTo>
                <a:lnTo>
                  <a:pt x="1861692" y="106680"/>
                </a:lnTo>
                <a:lnTo>
                  <a:pt x="1835150" y="63500"/>
                </a:lnTo>
                <a:lnTo>
                  <a:pt x="1797558" y="29210"/>
                </a:lnTo>
                <a:lnTo>
                  <a:pt x="1782953" y="21589"/>
                </a:lnTo>
                <a:lnTo>
                  <a:pt x="1772623" y="16510"/>
                </a:lnTo>
                <a:close/>
              </a:path>
              <a:path w="1876425" h="961389">
                <a:moveTo>
                  <a:pt x="1700021" y="31750"/>
                </a:moveTo>
                <a:lnTo>
                  <a:pt x="176403" y="31750"/>
                </a:lnTo>
                <a:lnTo>
                  <a:pt x="147319" y="34289"/>
                </a:lnTo>
                <a:lnTo>
                  <a:pt x="107569" y="49530"/>
                </a:lnTo>
                <a:lnTo>
                  <a:pt x="74168" y="73660"/>
                </a:lnTo>
                <a:lnTo>
                  <a:pt x="49149" y="106680"/>
                </a:lnTo>
                <a:lnTo>
                  <a:pt x="34544" y="147320"/>
                </a:lnTo>
                <a:lnTo>
                  <a:pt x="31553" y="787400"/>
                </a:lnTo>
                <a:lnTo>
                  <a:pt x="32131" y="800100"/>
                </a:lnTo>
                <a:lnTo>
                  <a:pt x="42672" y="842010"/>
                </a:lnTo>
                <a:lnTo>
                  <a:pt x="64262" y="877570"/>
                </a:lnTo>
                <a:lnTo>
                  <a:pt x="94996" y="905510"/>
                </a:lnTo>
                <a:lnTo>
                  <a:pt x="132714" y="923290"/>
                </a:lnTo>
                <a:lnTo>
                  <a:pt x="176021" y="930910"/>
                </a:lnTo>
                <a:lnTo>
                  <a:pt x="1699640" y="930910"/>
                </a:lnTo>
                <a:lnTo>
                  <a:pt x="1728851" y="928370"/>
                </a:lnTo>
                <a:lnTo>
                  <a:pt x="1742693" y="924560"/>
                </a:lnTo>
                <a:lnTo>
                  <a:pt x="1755902" y="919480"/>
                </a:lnTo>
                <a:lnTo>
                  <a:pt x="1766062" y="914400"/>
                </a:lnTo>
                <a:lnTo>
                  <a:pt x="161670" y="914400"/>
                </a:lnTo>
                <a:lnTo>
                  <a:pt x="148843" y="911860"/>
                </a:lnTo>
                <a:lnTo>
                  <a:pt x="136652" y="909320"/>
                </a:lnTo>
                <a:lnTo>
                  <a:pt x="124840" y="904240"/>
                </a:lnTo>
                <a:lnTo>
                  <a:pt x="113664" y="899160"/>
                </a:lnTo>
                <a:lnTo>
                  <a:pt x="103124" y="891540"/>
                </a:lnTo>
                <a:lnTo>
                  <a:pt x="93345" y="885190"/>
                </a:lnTo>
                <a:lnTo>
                  <a:pt x="62230" y="847090"/>
                </a:lnTo>
                <a:lnTo>
                  <a:pt x="47751" y="797560"/>
                </a:lnTo>
                <a:lnTo>
                  <a:pt x="47313" y="175260"/>
                </a:lnTo>
                <a:lnTo>
                  <a:pt x="48006" y="162560"/>
                </a:lnTo>
                <a:lnTo>
                  <a:pt x="57785" y="125730"/>
                </a:lnTo>
                <a:lnTo>
                  <a:pt x="85851" y="83820"/>
                </a:lnTo>
                <a:lnTo>
                  <a:pt x="127000" y="57150"/>
                </a:lnTo>
                <a:lnTo>
                  <a:pt x="164211" y="48260"/>
                </a:lnTo>
                <a:lnTo>
                  <a:pt x="1766722" y="48260"/>
                </a:lnTo>
                <a:lnTo>
                  <a:pt x="1756664" y="43180"/>
                </a:lnTo>
                <a:lnTo>
                  <a:pt x="1743456" y="38100"/>
                </a:lnTo>
                <a:lnTo>
                  <a:pt x="1715262" y="33020"/>
                </a:lnTo>
                <a:lnTo>
                  <a:pt x="1700021" y="31750"/>
                </a:lnTo>
                <a:close/>
              </a:path>
              <a:path w="1876425" h="961389">
                <a:moveTo>
                  <a:pt x="1766722" y="48260"/>
                </a:moveTo>
                <a:lnTo>
                  <a:pt x="1714500" y="48260"/>
                </a:lnTo>
                <a:lnTo>
                  <a:pt x="1739518" y="53340"/>
                </a:lnTo>
                <a:lnTo>
                  <a:pt x="1751203" y="58420"/>
                </a:lnTo>
                <a:lnTo>
                  <a:pt x="1791969" y="86360"/>
                </a:lnTo>
                <a:lnTo>
                  <a:pt x="1819148" y="127000"/>
                </a:lnTo>
                <a:lnTo>
                  <a:pt x="1828291" y="165100"/>
                </a:lnTo>
                <a:lnTo>
                  <a:pt x="1828730" y="787400"/>
                </a:lnTo>
                <a:lnTo>
                  <a:pt x="1828038" y="800100"/>
                </a:lnTo>
                <a:lnTo>
                  <a:pt x="1818259" y="836930"/>
                </a:lnTo>
                <a:lnTo>
                  <a:pt x="1790318" y="877570"/>
                </a:lnTo>
                <a:lnTo>
                  <a:pt x="1749170" y="905510"/>
                </a:lnTo>
                <a:lnTo>
                  <a:pt x="1712087" y="914400"/>
                </a:lnTo>
                <a:lnTo>
                  <a:pt x="1766062" y="914400"/>
                </a:lnTo>
                <a:lnTo>
                  <a:pt x="1802003" y="889000"/>
                </a:lnTo>
                <a:lnTo>
                  <a:pt x="1826894" y="854710"/>
                </a:lnTo>
                <a:lnTo>
                  <a:pt x="1841627" y="815340"/>
                </a:lnTo>
                <a:lnTo>
                  <a:pt x="1844490" y="175260"/>
                </a:lnTo>
                <a:lnTo>
                  <a:pt x="1843913" y="162560"/>
                </a:lnTo>
                <a:lnTo>
                  <a:pt x="1833371" y="120650"/>
                </a:lnTo>
                <a:lnTo>
                  <a:pt x="1811782" y="85090"/>
                </a:lnTo>
                <a:lnTo>
                  <a:pt x="1781175" y="57150"/>
                </a:lnTo>
                <a:lnTo>
                  <a:pt x="1769237" y="49530"/>
                </a:lnTo>
                <a:lnTo>
                  <a:pt x="1766722" y="4826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595115" y="1720583"/>
            <a:ext cx="1950719" cy="10363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658361" y="1753361"/>
            <a:ext cx="1828800" cy="914400"/>
          </a:xfrm>
          <a:custGeom>
            <a:avLst/>
            <a:gdLst/>
            <a:ahLst/>
            <a:cxnLst/>
            <a:rect l="l" t="t" r="r" b="b"/>
            <a:pathLst>
              <a:path w="1828800" h="914400">
                <a:moveTo>
                  <a:pt x="1676400" y="0"/>
                </a:moveTo>
                <a:lnTo>
                  <a:pt x="138120" y="659"/>
                </a:lnTo>
                <a:lnTo>
                  <a:pt x="96595" y="10531"/>
                </a:lnTo>
                <a:lnTo>
                  <a:pt x="60360" y="30900"/>
                </a:lnTo>
                <a:lnTo>
                  <a:pt x="31146" y="60037"/>
                </a:lnTo>
                <a:lnTo>
                  <a:pt x="10683" y="96211"/>
                </a:lnTo>
                <a:lnTo>
                  <a:pt x="699" y="137692"/>
                </a:lnTo>
                <a:lnTo>
                  <a:pt x="0" y="152400"/>
                </a:lnTo>
                <a:lnTo>
                  <a:pt x="644" y="762000"/>
                </a:lnTo>
                <a:lnTo>
                  <a:pt x="5988" y="804465"/>
                </a:lnTo>
                <a:lnTo>
                  <a:pt x="23051" y="842655"/>
                </a:lnTo>
                <a:lnTo>
                  <a:pt x="49457" y="874401"/>
                </a:lnTo>
                <a:lnTo>
                  <a:pt x="83478" y="897974"/>
                </a:lnTo>
                <a:lnTo>
                  <a:pt x="123382" y="911643"/>
                </a:lnTo>
                <a:lnTo>
                  <a:pt x="152400" y="914400"/>
                </a:lnTo>
                <a:lnTo>
                  <a:pt x="1690679" y="913740"/>
                </a:lnTo>
                <a:lnTo>
                  <a:pt x="1732204" y="903868"/>
                </a:lnTo>
                <a:lnTo>
                  <a:pt x="1768439" y="883499"/>
                </a:lnTo>
                <a:lnTo>
                  <a:pt x="1797653" y="854362"/>
                </a:lnTo>
                <a:lnTo>
                  <a:pt x="1818116" y="818188"/>
                </a:lnTo>
                <a:lnTo>
                  <a:pt x="1828100" y="776707"/>
                </a:lnTo>
                <a:lnTo>
                  <a:pt x="1828800" y="762000"/>
                </a:lnTo>
                <a:lnTo>
                  <a:pt x="1828155" y="152400"/>
                </a:lnTo>
                <a:lnTo>
                  <a:pt x="1822811" y="109934"/>
                </a:lnTo>
                <a:lnTo>
                  <a:pt x="1805748" y="71744"/>
                </a:lnTo>
                <a:lnTo>
                  <a:pt x="1779342" y="39998"/>
                </a:lnTo>
                <a:lnTo>
                  <a:pt x="1745321" y="16425"/>
                </a:lnTo>
                <a:lnTo>
                  <a:pt x="1705417" y="2756"/>
                </a:lnTo>
                <a:lnTo>
                  <a:pt x="1676400" y="0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634740" y="1729994"/>
            <a:ext cx="1876425" cy="961390"/>
          </a:xfrm>
          <a:custGeom>
            <a:avLst/>
            <a:gdLst/>
            <a:ahLst/>
            <a:cxnLst/>
            <a:rect l="l" t="t" r="r" b="b"/>
            <a:pathLst>
              <a:path w="1876425" h="961389">
                <a:moveTo>
                  <a:pt x="1700022" y="0"/>
                </a:moveTo>
                <a:lnTo>
                  <a:pt x="174879" y="0"/>
                </a:lnTo>
                <a:lnTo>
                  <a:pt x="156845" y="1270"/>
                </a:lnTo>
                <a:lnTo>
                  <a:pt x="106425" y="15239"/>
                </a:lnTo>
                <a:lnTo>
                  <a:pt x="63373" y="40639"/>
                </a:lnTo>
                <a:lnTo>
                  <a:pt x="29463" y="78739"/>
                </a:lnTo>
                <a:lnTo>
                  <a:pt x="7620" y="125729"/>
                </a:lnTo>
                <a:lnTo>
                  <a:pt x="58" y="175260"/>
                </a:lnTo>
                <a:lnTo>
                  <a:pt x="0" y="787400"/>
                </a:lnTo>
                <a:lnTo>
                  <a:pt x="1015" y="805179"/>
                </a:lnTo>
                <a:lnTo>
                  <a:pt x="14350" y="855979"/>
                </a:lnTo>
                <a:lnTo>
                  <a:pt x="40894" y="899160"/>
                </a:lnTo>
                <a:lnTo>
                  <a:pt x="78612" y="932179"/>
                </a:lnTo>
                <a:lnTo>
                  <a:pt x="124713" y="953769"/>
                </a:lnTo>
                <a:lnTo>
                  <a:pt x="159385" y="961389"/>
                </a:lnTo>
                <a:lnTo>
                  <a:pt x="1719199" y="961389"/>
                </a:lnTo>
                <a:lnTo>
                  <a:pt x="1753489" y="953769"/>
                </a:lnTo>
                <a:lnTo>
                  <a:pt x="1769618" y="947419"/>
                </a:lnTo>
                <a:lnTo>
                  <a:pt x="1772179" y="946150"/>
                </a:lnTo>
                <a:lnTo>
                  <a:pt x="176022" y="946150"/>
                </a:lnTo>
                <a:lnTo>
                  <a:pt x="144145" y="943610"/>
                </a:lnTo>
                <a:lnTo>
                  <a:pt x="100075" y="927100"/>
                </a:lnTo>
                <a:lnTo>
                  <a:pt x="62992" y="899160"/>
                </a:lnTo>
                <a:lnTo>
                  <a:pt x="35306" y="862329"/>
                </a:lnTo>
                <a:lnTo>
                  <a:pt x="19176" y="819150"/>
                </a:lnTo>
                <a:lnTo>
                  <a:pt x="15806" y="175260"/>
                </a:lnTo>
                <a:lnTo>
                  <a:pt x="16510" y="160019"/>
                </a:lnTo>
                <a:lnTo>
                  <a:pt x="28194" y="114300"/>
                </a:lnTo>
                <a:lnTo>
                  <a:pt x="52197" y="74929"/>
                </a:lnTo>
                <a:lnTo>
                  <a:pt x="86106" y="43179"/>
                </a:lnTo>
                <a:lnTo>
                  <a:pt x="128015" y="22859"/>
                </a:lnTo>
                <a:lnTo>
                  <a:pt x="159258" y="16509"/>
                </a:lnTo>
                <a:lnTo>
                  <a:pt x="1772623" y="16509"/>
                </a:lnTo>
                <a:lnTo>
                  <a:pt x="1767459" y="13970"/>
                </a:lnTo>
                <a:lnTo>
                  <a:pt x="1751202" y="7620"/>
                </a:lnTo>
                <a:lnTo>
                  <a:pt x="1734439" y="3809"/>
                </a:lnTo>
                <a:lnTo>
                  <a:pt x="1716786" y="1270"/>
                </a:lnTo>
                <a:lnTo>
                  <a:pt x="1700022" y="0"/>
                </a:lnTo>
                <a:close/>
              </a:path>
              <a:path w="1876425" h="961389">
                <a:moveTo>
                  <a:pt x="1772623" y="16509"/>
                </a:moveTo>
                <a:lnTo>
                  <a:pt x="1716024" y="16509"/>
                </a:lnTo>
                <a:lnTo>
                  <a:pt x="1732026" y="19050"/>
                </a:lnTo>
                <a:lnTo>
                  <a:pt x="1747265" y="22859"/>
                </a:lnTo>
                <a:lnTo>
                  <a:pt x="1789302" y="43179"/>
                </a:lnTo>
                <a:lnTo>
                  <a:pt x="1823465" y="73659"/>
                </a:lnTo>
                <a:lnTo>
                  <a:pt x="1847469" y="113029"/>
                </a:lnTo>
                <a:lnTo>
                  <a:pt x="1859407" y="160019"/>
                </a:lnTo>
                <a:lnTo>
                  <a:pt x="1860232" y="787400"/>
                </a:lnTo>
                <a:lnTo>
                  <a:pt x="1859534" y="801369"/>
                </a:lnTo>
                <a:lnTo>
                  <a:pt x="1847850" y="848360"/>
                </a:lnTo>
                <a:lnTo>
                  <a:pt x="1823974" y="887729"/>
                </a:lnTo>
                <a:lnTo>
                  <a:pt x="1789938" y="918210"/>
                </a:lnTo>
                <a:lnTo>
                  <a:pt x="1748027" y="938529"/>
                </a:lnTo>
                <a:lnTo>
                  <a:pt x="1700402" y="946150"/>
                </a:lnTo>
                <a:lnTo>
                  <a:pt x="1772179" y="946150"/>
                </a:lnTo>
                <a:lnTo>
                  <a:pt x="1812798" y="920750"/>
                </a:lnTo>
                <a:lnTo>
                  <a:pt x="1846580" y="883919"/>
                </a:lnTo>
                <a:lnTo>
                  <a:pt x="1868424" y="836929"/>
                </a:lnTo>
                <a:lnTo>
                  <a:pt x="1875985" y="787400"/>
                </a:lnTo>
                <a:lnTo>
                  <a:pt x="1876044" y="175260"/>
                </a:lnTo>
                <a:lnTo>
                  <a:pt x="1875027" y="157479"/>
                </a:lnTo>
                <a:lnTo>
                  <a:pt x="1861693" y="106679"/>
                </a:lnTo>
                <a:lnTo>
                  <a:pt x="1835150" y="63500"/>
                </a:lnTo>
                <a:lnTo>
                  <a:pt x="1797558" y="29209"/>
                </a:lnTo>
                <a:lnTo>
                  <a:pt x="1782952" y="21589"/>
                </a:lnTo>
                <a:lnTo>
                  <a:pt x="1772623" y="16509"/>
                </a:lnTo>
                <a:close/>
              </a:path>
              <a:path w="1876425" h="961389">
                <a:moveTo>
                  <a:pt x="1700022" y="31750"/>
                </a:moveTo>
                <a:lnTo>
                  <a:pt x="176402" y="31750"/>
                </a:lnTo>
                <a:lnTo>
                  <a:pt x="147320" y="34289"/>
                </a:lnTo>
                <a:lnTo>
                  <a:pt x="107569" y="49529"/>
                </a:lnTo>
                <a:lnTo>
                  <a:pt x="74168" y="73659"/>
                </a:lnTo>
                <a:lnTo>
                  <a:pt x="49149" y="106679"/>
                </a:lnTo>
                <a:lnTo>
                  <a:pt x="34544" y="147320"/>
                </a:lnTo>
                <a:lnTo>
                  <a:pt x="31553" y="787400"/>
                </a:lnTo>
                <a:lnTo>
                  <a:pt x="32131" y="800100"/>
                </a:lnTo>
                <a:lnTo>
                  <a:pt x="42672" y="842010"/>
                </a:lnTo>
                <a:lnTo>
                  <a:pt x="64388" y="877569"/>
                </a:lnTo>
                <a:lnTo>
                  <a:pt x="94996" y="905510"/>
                </a:lnTo>
                <a:lnTo>
                  <a:pt x="132714" y="923289"/>
                </a:lnTo>
                <a:lnTo>
                  <a:pt x="176022" y="930910"/>
                </a:lnTo>
                <a:lnTo>
                  <a:pt x="1699640" y="930910"/>
                </a:lnTo>
                <a:lnTo>
                  <a:pt x="1728851" y="928369"/>
                </a:lnTo>
                <a:lnTo>
                  <a:pt x="1742694" y="924560"/>
                </a:lnTo>
                <a:lnTo>
                  <a:pt x="1755902" y="919479"/>
                </a:lnTo>
                <a:lnTo>
                  <a:pt x="1766061" y="914400"/>
                </a:lnTo>
                <a:lnTo>
                  <a:pt x="161671" y="914400"/>
                </a:lnTo>
                <a:lnTo>
                  <a:pt x="148844" y="911860"/>
                </a:lnTo>
                <a:lnTo>
                  <a:pt x="136651" y="909319"/>
                </a:lnTo>
                <a:lnTo>
                  <a:pt x="124840" y="904239"/>
                </a:lnTo>
                <a:lnTo>
                  <a:pt x="113664" y="899160"/>
                </a:lnTo>
                <a:lnTo>
                  <a:pt x="103124" y="891539"/>
                </a:lnTo>
                <a:lnTo>
                  <a:pt x="93345" y="885189"/>
                </a:lnTo>
                <a:lnTo>
                  <a:pt x="62230" y="845819"/>
                </a:lnTo>
                <a:lnTo>
                  <a:pt x="47751" y="797560"/>
                </a:lnTo>
                <a:lnTo>
                  <a:pt x="47313" y="175260"/>
                </a:lnTo>
                <a:lnTo>
                  <a:pt x="48006" y="162560"/>
                </a:lnTo>
                <a:lnTo>
                  <a:pt x="57785" y="125729"/>
                </a:lnTo>
                <a:lnTo>
                  <a:pt x="85851" y="83820"/>
                </a:lnTo>
                <a:lnTo>
                  <a:pt x="127000" y="57150"/>
                </a:lnTo>
                <a:lnTo>
                  <a:pt x="177164" y="46989"/>
                </a:lnTo>
                <a:lnTo>
                  <a:pt x="1764207" y="46989"/>
                </a:lnTo>
                <a:lnTo>
                  <a:pt x="1756664" y="43179"/>
                </a:lnTo>
                <a:lnTo>
                  <a:pt x="1743456" y="38100"/>
                </a:lnTo>
                <a:lnTo>
                  <a:pt x="1729613" y="34289"/>
                </a:lnTo>
                <a:lnTo>
                  <a:pt x="1700022" y="31750"/>
                </a:lnTo>
                <a:close/>
              </a:path>
              <a:path w="1876425" h="961389">
                <a:moveTo>
                  <a:pt x="1764207" y="46989"/>
                </a:moveTo>
                <a:lnTo>
                  <a:pt x="1700022" y="46989"/>
                </a:lnTo>
                <a:lnTo>
                  <a:pt x="1714500" y="48259"/>
                </a:lnTo>
                <a:lnTo>
                  <a:pt x="1739519" y="53339"/>
                </a:lnTo>
                <a:lnTo>
                  <a:pt x="1782699" y="77470"/>
                </a:lnTo>
                <a:lnTo>
                  <a:pt x="1813814" y="115570"/>
                </a:lnTo>
                <a:lnTo>
                  <a:pt x="1828292" y="163829"/>
                </a:lnTo>
                <a:lnTo>
                  <a:pt x="1828730" y="787400"/>
                </a:lnTo>
                <a:lnTo>
                  <a:pt x="1828038" y="800100"/>
                </a:lnTo>
                <a:lnTo>
                  <a:pt x="1818259" y="836929"/>
                </a:lnTo>
                <a:lnTo>
                  <a:pt x="1790319" y="877569"/>
                </a:lnTo>
                <a:lnTo>
                  <a:pt x="1749171" y="905510"/>
                </a:lnTo>
                <a:lnTo>
                  <a:pt x="1712087" y="914400"/>
                </a:lnTo>
                <a:lnTo>
                  <a:pt x="1766061" y="914400"/>
                </a:lnTo>
                <a:lnTo>
                  <a:pt x="1802002" y="889000"/>
                </a:lnTo>
                <a:lnTo>
                  <a:pt x="1826895" y="854710"/>
                </a:lnTo>
                <a:lnTo>
                  <a:pt x="1841627" y="815339"/>
                </a:lnTo>
                <a:lnTo>
                  <a:pt x="1844490" y="175260"/>
                </a:lnTo>
                <a:lnTo>
                  <a:pt x="1843913" y="162560"/>
                </a:lnTo>
                <a:lnTo>
                  <a:pt x="1833372" y="120650"/>
                </a:lnTo>
                <a:lnTo>
                  <a:pt x="1811782" y="85089"/>
                </a:lnTo>
                <a:lnTo>
                  <a:pt x="1781175" y="57150"/>
                </a:lnTo>
                <a:lnTo>
                  <a:pt x="1769237" y="49529"/>
                </a:lnTo>
                <a:lnTo>
                  <a:pt x="1764207" y="4698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743961" y="3995928"/>
            <a:ext cx="914400" cy="86995"/>
          </a:xfrm>
          <a:custGeom>
            <a:avLst/>
            <a:gdLst/>
            <a:ahLst/>
            <a:cxnLst/>
            <a:rect l="l" t="t" r="r" b="b"/>
            <a:pathLst>
              <a:path w="914400" h="86995">
                <a:moveTo>
                  <a:pt x="827532" y="0"/>
                </a:moveTo>
                <a:lnTo>
                  <a:pt x="827532" y="86868"/>
                </a:lnTo>
                <a:lnTo>
                  <a:pt x="885444" y="57912"/>
                </a:lnTo>
                <a:lnTo>
                  <a:pt x="842010" y="57912"/>
                </a:lnTo>
                <a:lnTo>
                  <a:pt x="842010" y="28956"/>
                </a:lnTo>
                <a:lnTo>
                  <a:pt x="885443" y="28956"/>
                </a:lnTo>
                <a:lnTo>
                  <a:pt x="827532" y="0"/>
                </a:lnTo>
                <a:close/>
              </a:path>
              <a:path w="914400" h="86995">
                <a:moveTo>
                  <a:pt x="827532" y="28956"/>
                </a:moveTo>
                <a:lnTo>
                  <a:pt x="0" y="28956"/>
                </a:lnTo>
                <a:lnTo>
                  <a:pt x="0" y="57912"/>
                </a:lnTo>
                <a:lnTo>
                  <a:pt x="827532" y="57912"/>
                </a:lnTo>
                <a:lnTo>
                  <a:pt x="827532" y="28956"/>
                </a:lnTo>
                <a:close/>
              </a:path>
              <a:path w="914400" h="86995">
                <a:moveTo>
                  <a:pt x="885443" y="28956"/>
                </a:moveTo>
                <a:lnTo>
                  <a:pt x="842010" y="28956"/>
                </a:lnTo>
                <a:lnTo>
                  <a:pt x="842010" y="57912"/>
                </a:lnTo>
                <a:lnTo>
                  <a:pt x="885444" y="57912"/>
                </a:lnTo>
                <a:lnTo>
                  <a:pt x="914400" y="43434"/>
                </a:lnTo>
                <a:lnTo>
                  <a:pt x="885443" y="2895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529328" y="2667761"/>
            <a:ext cx="86995" cy="914400"/>
          </a:xfrm>
          <a:custGeom>
            <a:avLst/>
            <a:gdLst/>
            <a:ahLst/>
            <a:cxnLst/>
            <a:rect l="l" t="t" r="r" b="b"/>
            <a:pathLst>
              <a:path w="86995" h="914400">
                <a:moveTo>
                  <a:pt x="28956" y="827532"/>
                </a:moveTo>
                <a:lnTo>
                  <a:pt x="0" y="827532"/>
                </a:lnTo>
                <a:lnTo>
                  <a:pt x="43434" y="914400"/>
                </a:lnTo>
                <a:lnTo>
                  <a:pt x="79629" y="842010"/>
                </a:lnTo>
                <a:lnTo>
                  <a:pt x="28956" y="842010"/>
                </a:lnTo>
                <a:lnTo>
                  <a:pt x="28956" y="827532"/>
                </a:lnTo>
                <a:close/>
              </a:path>
              <a:path w="86995" h="914400">
                <a:moveTo>
                  <a:pt x="57912" y="0"/>
                </a:moveTo>
                <a:lnTo>
                  <a:pt x="28956" y="0"/>
                </a:lnTo>
                <a:lnTo>
                  <a:pt x="28956" y="842010"/>
                </a:lnTo>
                <a:lnTo>
                  <a:pt x="57912" y="842010"/>
                </a:lnTo>
                <a:lnTo>
                  <a:pt x="57912" y="0"/>
                </a:lnTo>
                <a:close/>
              </a:path>
              <a:path w="86995" h="914400">
                <a:moveTo>
                  <a:pt x="86868" y="827532"/>
                </a:moveTo>
                <a:lnTo>
                  <a:pt x="57912" y="827532"/>
                </a:lnTo>
                <a:lnTo>
                  <a:pt x="57912" y="842010"/>
                </a:lnTo>
                <a:lnTo>
                  <a:pt x="79629" y="842010"/>
                </a:lnTo>
                <a:lnTo>
                  <a:pt x="86868" y="82753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529328" y="4496561"/>
            <a:ext cx="86995" cy="914400"/>
          </a:xfrm>
          <a:custGeom>
            <a:avLst/>
            <a:gdLst/>
            <a:ahLst/>
            <a:cxnLst/>
            <a:rect l="l" t="t" r="r" b="b"/>
            <a:pathLst>
              <a:path w="86995" h="914400">
                <a:moveTo>
                  <a:pt x="57912" y="72389"/>
                </a:moveTo>
                <a:lnTo>
                  <a:pt x="28956" y="72389"/>
                </a:lnTo>
                <a:lnTo>
                  <a:pt x="28956" y="914400"/>
                </a:lnTo>
                <a:lnTo>
                  <a:pt x="57912" y="914400"/>
                </a:lnTo>
                <a:lnTo>
                  <a:pt x="57912" y="72389"/>
                </a:lnTo>
                <a:close/>
              </a:path>
              <a:path w="86995" h="914400">
                <a:moveTo>
                  <a:pt x="43434" y="0"/>
                </a:moveTo>
                <a:lnTo>
                  <a:pt x="0" y="86868"/>
                </a:lnTo>
                <a:lnTo>
                  <a:pt x="28956" y="86868"/>
                </a:lnTo>
                <a:lnTo>
                  <a:pt x="28956" y="72389"/>
                </a:lnTo>
                <a:lnTo>
                  <a:pt x="79629" y="72389"/>
                </a:lnTo>
                <a:lnTo>
                  <a:pt x="43434" y="0"/>
                </a:lnTo>
                <a:close/>
              </a:path>
              <a:path w="86995" h="914400">
                <a:moveTo>
                  <a:pt x="79629" y="72389"/>
                </a:moveTo>
                <a:lnTo>
                  <a:pt x="57912" y="72389"/>
                </a:lnTo>
                <a:lnTo>
                  <a:pt x="57912" y="86868"/>
                </a:lnTo>
                <a:lnTo>
                  <a:pt x="86868" y="86868"/>
                </a:lnTo>
                <a:lnTo>
                  <a:pt x="79629" y="7238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5487161" y="3995928"/>
            <a:ext cx="914400" cy="86995"/>
          </a:xfrm>
          <a:custGeom>
            <a:avLst/>
            <a:gdLst/>
            <a:ahLst/>
            <a:cxnLst/>
            <a:rect l="l" t="t" r="r" b="b"/>
            <a:pathLst>
              <a:path w="914400" h="86995">
                <a:moveTo>
                  <a:pt x="86867" y="0"/>
                </a:moveTo>
                <a:lnTo>
                  <a:pt x="0" y="43434"/>
                </a:lnTo>
                <a:lnTo>
                  <a:pt x="86867" y="86868"/>
                </a:lnTo>
                <a:lnTo>
                  <a:pt x="86867" y="57912"/>
                </a:lnTo>
                <a:lnTo>
                  <a:pt x="72389" y="57912"/>
                </a:lnTo>
                <a:lnTo>
                  <a:pt x="72389" y="28956"/>
                </a:lnTo>
                <a:lnTo>
                  <a:pt x="86867" y="28956"/>
                </a:lnTo>
                <a:lnTo>
                  <a:pt x="86867" y="0"/>
                </a:lnTo>
                <a:close/>
              </a:path>
              <a:path w="914400" h="86995">
                <a:moveTo>
                  <a:pt x="86867" y="28956"/>
                </a:moveTo>
                <a:lnTo>
                  <a:pt x="72389" y="28956"/>
                </a:lnTo>
                <a:lnTo>
                  <a:pt x="72389" y="57912"/>
                </a:lnTo>
                <a:lnTo>
                  <a:pt x="86867" y="57912"/>
                </a:lnTo>
                <a:lnTo>
                  <a:pt x="86867" y="28956"/>
                </a:lnTo>
                <a:close/>
              </a:path>
              <a:path w="914400" h="86995">
                <a:moveTo>
                  <a:pt x="914400" y="28956"/>
                </a:moveTo>
                <a:lnTo>
                  <a:pt x="86867" y="28956"/>
                </a:lnTo>
                <a:lnTo>
                  <a:pt x="86867" y="57912"/>
                </a:lnTo>
                <a:lnTo>
                  <a:pt x="914400" y="57912"/>
                </a:lnTo>
                <a:lnTo>
                  <a:pt x="914400" y="2895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1206195" y="2700401"/>
            <a:ext cx="1024255" cy="803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800" spc="-85" dirty="0">
                <a:latin typeface="Calibri"/>
                <a:cs typeface="Calibri"/>
              </a:rPr>
              <a:t>B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110" dirty="0">
                <a:latin typeface="Calibri"/>
                <a:cs typeface="Calibri"/>
              </a:rPr>
              <a:t>g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195" dirty="0">
                <a:latin typeface="Calibri"/>
                <a:cs typeface="Calibri"/>
              </a:rPr>
              <a:t>g</a:t>
            </a:r>
            <a:r>
              <a:rPr sz="1800" spc="90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P</a:t>
            </a:r>
            <a:r>
              <a:rPr sz="1800" spc="-105" dirty="0">
                <a:latin typeface="Calibri"/>
                <a:cs typeface="Calibri"/>
              </a:rPr>
              <a:t>o</a:t>
            </a:r>
            <a:r>
              <a:rPr sz="1800" spc="-125" dirty="0">
                <a:latin typeface="Calibri"/>
                <a:cs typeface="Calibri"/>
              </a:rPr>
              <a:t>w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30" dirty="0">
                <a:latin typeface="Calibri"/>
                <a:cs typeface="Calibri"/>
              </a:rPr>
              <a:t>r</a:t>
            </a:r>
            <a:r>
              <a:rPr sz="1800" spc="85" dirty="0">
                <a:latin typeface="Calibri"/>
                <a:cs typeface="Calibri"/>
              </a:rPr>
              <a:t> 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60" dirty="0">
                <a:latin typeface="Calibri"/>
                <a:cs typeface="Calibri"/>
              </a:rPr>
              <a:t>f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70" dirty="0">
                <a:latin typeface="Calibri"/>
                <a:cs typeface="Calibri"/>
              </a:rPr>
              <a:t>S</a:t>
            </a:r>
            <a:r>
              <a:rPr sz="1800" spc="-160" dirty="0">
                <a:latin typeface="Calibri"/>
                <a:cs typeface="Calibri"/>
              </a:rPr>
              <a:t>u</a:t>
            </a:r>
            <a:r>
              <a:rPr sz="1800" spc="45" dirty="0">
                <a:latin typeface="Calibri"/>
                <a:cs typeface="Calibri"/>
              </a:rPr>
              <a:t>pp</a:t>
            </a:r>
            <a:r>
              <a:rPr sz="1800" spc="-20" dirty="0">
                <a:latin typeface="Calibri"/>
                <a:cs typeface="Calibri"/>
              </a:rPr>
              <a:t>li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10" dirty="0"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187602" y="3891266"/>
            <a:ext cx="1275715" cy="3568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600" b="1" spc="5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r>
              <a:rPr sz="2600" b="1" spc="-25" dirty="0">
                <a:solidFill>
                  <a:srgbClr val="FFFFFF"/>
                </a:solidFill>
                <a:latin typeface="Calibri"/>
                <a:cs typeface="Calibri"/>
              </a:rPr>
              <a:t>u</a:t>
            </a:r>
            <a:r>
              <a:rPr sz="2600" b="1" spc="-15" dirty="0">
                <a:solidFill>
                  <a:srgbClr val="FFFFFF"/>
                </a:solidFill>
                <a:latin typeface="Calibri"/>
                <a:cs typeface="Calibri"/>
              </a:rPr>
              <a:t>p</a:t>
            </a:r>
            <a:r>
              <a:rPr sz="2600" b="1" spc="-25" dirty="0">
                <a:solidFill>
                  <a:srgbClr val="FFFFFF"/>
                </a:solidFill>
                <a:latin typeface="Calibri"/>
                <a:cs typeface="Calibri"/>
              </a:rPr>
              <a:t>p</a:t>
            </a:r>
            <a:r>
              <a:rPr sz="2600" b="1" spc="35" dirty="0">
                <a:solidFill>
                  <a:srgbClr val="FFFFFF"/>
                </a:solidFill>
                <a:latin typeface="Calibri"/>
                <a:cs typeface="Calibri"/>
              </a:rPr>
              <a:t>l</a:t>
            </a:r>
            <a:r>
              <a:rPr sz="2600" b="1" spc="20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2600" b="1" spc="-6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2600" b="1" spc="-114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2600" b="1" spc="15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709409" y="2739789"/>
            <a:ext cx="1024890" cy="803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800" spc="-85" dirty="0">
                <a:latin typeface="Calibri"/>
                <a:cs typeface="Calibri"/>
              </a:rPr>
              <a:t>B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30" dirty="0">
                <a:latin typeface="Calibri"/>
                <a:cs typeface="Calibri"/>
              </a:rPr>
              <a:t>r</a:t>
            </a:r>
            <a:r>
              <a:rPr sz="1800" spc="105" dirty="0">
                <a:latin typeface="Calibri"/>
                <a:cs typeface="Calibri"/>
              </a:rPr>
              <a:t>g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-15" dirty="0">
                <a:latin typeface="Calibri"/>
                <a:cs typeface="Calibri"/>
              </a:rPr>
              <a:t>i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195" dirty="0">
                <a:latin typeface="Calibri"/>
                <a:cs typeface="Calibri"/>
              </a:rPr>
              <a:t>g</a:t>
            </a:r>
            <a:r>
              <a:rPr sz="1800" spc="90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P</a:t>
            </a:r>
            <a:r>
              <a:rPr sz="1800" spc="-105" dirty="0">
                <a:latin typeface="Calibri"/>
                <a:cs typeface="Calibri"/>
              </a:rPr>
              <a:t>o</a:t>
            </a:r>
            <a:r>
              <a:rPr sz="1800" spc="-125" dirty="0">
                <a:latin typeface="Calibri"/>
                <a:cs typeface="Calibri"/>
              </a:rPr>
              <a:t>w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30" dirty="0">
                <a:latin typeface="Calibri"/>
                <a:cs typeface="Calibri"/>
              </a:rPr>
              <a:t>r</a:t>
            </a:r>
            <a:r>
              <a:rPr sz="1800" spc="85" dirty="0">
                <a:latin typeface="Calibri"/>
                <a:cs typeface="Calibri"/>
              </a:rPr>
              <a:t> 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60" dirty="0">
                <a:latin typeface="Calibri"/>
                <a:cs typeface="Calibri"/>
              </a:rPr>
              <a:t>f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85" dirty="0">
                <a:latin typeface="Calibri"/>
                <a:cs typeface="Calibri"/>
              </a:rPr>
              <a:t>B</a:t>
            </a:r>
            <a:r>
              <a:rPr sz="1800" spc="-160" dirty="0">
                <a:latin typeface="Calibri"/>
                <a:cs typeface="Calibri"/>
              </a:rPr>
              <a:t>u</a:t>
            </a:r>
            <a:r>
              <a:rPr sz="1800" spc="50" dirty="0">
                <a:latin typeface="Calibri"/>
                <a:cs typeface="Calibri"/>
              </a:rPr>
              <a:t>y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10" dirty="0"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837933" y="3855314"/>
            <a:ext cx="948055" cy="3562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600" b="1" spc="-85" dirty="0">
                <a:solidFill>
                  <a:srgbClr val="FFFFFF"/>
                </a:solidFill>
                <a:latin typeface="Calibri"/>
                <a:cs typeface="Calibri"/>
              </a:rPr>
              <a:t>B</a:t>
            </a:r>
            <a:r>
              <a:rPr sz="2600" b="1" spc="-20" dirty="0">
                <a:solidFill>
                  <a:srgbClr val="FFFFFF"/>
                </a:solidFill>
                <a:latin typeface="Calibri"/>
                <a:cs typeface="Calibri"/>
              </a:rPr>
              <a:t>u</a:t>
            </a:r>
            <a:r>
              <a:rPr sz="2600" b="1" spc="145" dirty="0">
                <a:solidFill>
                  <a:srgbClr val="FFFFFF"/>
                </a:solidFill>
                <a:latin typeface="Calibri"/>
                <a:cs typeface="Calibri"/>
              </a:rPr>
              <a:t>y</a:t>
            </a:r>
            <a:r>
              <a:rPr sz="2600" b="1" spc="-6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2600" b="1" spc="-114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2600" b="1" spc="15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826002" y="5720944"/>
            <a:ext cx="1485265" cy="3562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600" b="1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r>
              <a:rPr sz="2600" b="1" spc="-20" dirty="0">
                <a:solidFill>
                  <a:srgbClr val="FFFFFF"/>
                </a:solidFill>
                <a:latin typeface="Calibri"/>
                <a:cs typeface="Calibri"/>
              </a:rPr>
              <a:t>u</a:t>
            </a:r>
            <a:r>
              <a:rPr sz="2600" b="1" spc="-25" dirty="0">
                <a:solidFill>
                  <a:srgbClr val="FFFFFF"/>
                </a:solidFill>
                <a:latin typeface="Calibri"/>
                <a:cs typeface="Calibri"/>
              </a:rPr>
              <a:t>b</a:t>
            </a:r>
            <a:r>
              <a:rPr sz="2600" b="1" spc="70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r>
              <a:rPr sz="2600" b="1" spc="-229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2600" b="1" spc="35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2600" b="1" spc="-240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2600" b="1" spc="-20" dirty="0">
                <a:solidFill>
                  <a:srgbClr val="FFFFFF"/>
                </a:solidFill>
                <a:latin typeface="Calibri"/>
                <a:cs typeface="Calibri"/>
              </a:rPr>
              <a:t>u</a:t>
            </a:r>
            <a:r>
              <a:rPr sz="2600" b="1" spc="-229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2600" b="1" spc="-6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2600" b="1" spc="15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642228" y="5360035"/>
            <a:ext cx="1029969" cy="10775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800" spc="-95" dirty="0">
                <a:latin typeface="Calibri"/>
                <a:cs typeface="Calibri"/>
              </a:rPr>
              <a:t>T</a:t>
            </a:r>
            <a:r>
              <a:rPr sz="1800" spc="-155" dirty="0">
                <a:latin typeface="Calibri"/>
                <a:cs typeface="Calibri"/>
              </a:rPr>
              <a:t>h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75" dirty="0">
                <a:latin typeface="Calibri"/>
                <a:cs typeface="Calibri"/>
              </a:rPr>
              <a:t>t</a:t>
            </a:r>
            <a:r>
              <a:rPr sz="1800" spc="135" dirty="0">
                <a:latin typeface="Calibri"/>
                <a:cs typeface="Calibri"/>
              </a:rPr>
              <a:t> 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60" dirty="0">
                <a:latin typeface="Calibri"/>
                <a:cs typeface="Calibri"/>
              </a:rPr>
              <a:t>f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70" dirty="0">
                <a:latin typeface="Calibri"/>
                <a:cs typeface="Calibri"/>
              </a:rPr>
              <a:t>S</a:t>
            </a:r>
            <a:r>
              <a:rPr sz="1800" spc="-160" dirty="0">
                <a:latin typeface="Calibri"/>
                <a:cs typeface="Calibri"/>
              </a:rPr>
              <a:t>u</a:t>
            </a:r>
            <a:r>
              <a:rPr sz="1800" spc="50" dirty="0">
                <a:latin typeface="Calibri"/>
                <a:cs typeface="Calibri"/>
              </a:rPr>
              <a:t>b</a:t>
            </a:r>
            <a:r>
              <a:rPr sz="1800" spc="-105" dirty="0">
                <a:latin typeface="Calibri"/>
                <a:cs typeface="Calibri"/>
              </a:rPr>
              <a:t>s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155" dirty="0">
                <a:latin typeface="Calibri"/>
                <a:cs typeface="Calibri"/>
              </a:rPr>
              <a:t>u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40" dirty="0">
                <a:latin typeface="Calibri"/>
                <a:cs typeface="Calibri"/>
              </a:rPr>
              <a:t>P</a:t>
            </a:r>
            <a:r>
              <a:rPr sz="1800" spc="-70" dirty="0">
                <a:latin typeface="Calibri"/>
                <a:cs typeface="Calibri"/>
              </a:rPr>
              <a:t>r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45" dirty="0">
                <a:latin typeface="Calibri"/>
                <a:cs typeface="Calibri"/>
              </a:rPr>
              <a:t>d</a:t>
            </a:r>
            <a:r>
              <a:rPr sz="1800" spc="-155" dirty="0">
                <a:latin typeface="Calibri"/>
                <a:cs typeface="Calibri"/>
              </a:rPr>
              <a:t>u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-114" dirty="0">
                <a:latin typeface="Calibri"/>
                <a:cs typeface="Calibri"/>
              </a:rPr>
              <a:t>t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30" dirty="0">
                <a:latin typeface="Calibri"/>
                <a:cs typeface="Calibri"/>
              </a:rPr>
              <a:t>r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70" dirty="0">
                <a:latin typeface="Calibri"/>
                <a:cs typeface="Calibri"/>
              </a:rPr>
              <a:t>S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30" dirty="0">
                <a:latin typeface="Calibri"/>
                <a:cs typeface="Calibri"/>
              </a:rPr>
              <a:t>r</a:t>
            </a:r>
            <a:r>
              <a:rPr sz="1800" spc="-30" dirty="0">
                <a:latin typeface="Calibri"/>
                <a:cs typeface="Calibri"/>
              </a:rPr>
              <a:t>v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65" dirty="0">
                <a:latin typeface="Calibri"/>
                <a:cs typeface="Calibri"/>
              </a:rPr>
              <a:t>c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0" dirty="0"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060697" y="3887318"/>
            <a:ext cx="993775" cy="3562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600" b="1" spc="50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2600" b="1" spc="35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2600" b="1" spc="120" dirty="0">
                <a:solidFill>
                  <a:srgbClr val="FFFFFF"/>
                </a:solidFill>
                <a:latin typeface="Calibri"/>
                <a:cs typeface="Calibri"/>
              </a:rPr>
              <a:t>v</a:t>
            </a:r>
            <a:r>
              <a:rPr sz="2600" b="1" spc="8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2600" b="1" spc="35" dirty="0">
                <a:solidFill>
                  <a:srgbClr val="FFFFFF"/>
                </a:solidFill>
                <a:latin typeface="Calibri"/>
                <a:cs typeface="Calibri"/>
              </a:rPr>
              <a:t>l</a:t>
            </a:r>
            <a:r>
              <a:rPr sz="2600" b="1" spc="-65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2600" b="1" spc="-75" dirty="0">
                <a:solidFill>
                  <a:srgbClr val="FFFFFF"/>
                </a:solidFill>
                <a:latin typeface="Calibri"/>
                <a:cs typeface="Calibri"/>
              </a:rPr>
              <a:t>y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941445" y="1849730"/>
            <a:ext cx="1206500" cy="7524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2069" marR="5080" indent="-40005">
              <a:lnSpc>
                <a:spcPct val="100000"/>
              </a:lnSpc>
            </a:pPr>
            <a:r>
              <a:rPr sz="2600" b="1" spc="-165" dirty="0">
                <a:solidFill>
                  <a:srgbClr val="FFFFFF"/>
                </a:solidFill>
                <a:latin typeface="Calibri"/>
                <a:cs typeface="Calibri"/>
              </a:rPr>
              <a:t>P</a:t>
            </a:r>
            <a:r>
              <a:rPr sz="2600" b="1" spc="-20" dirty="0">
                <a:solidFill>
                  <a:srgbClr val="FFFFFF"/>
                </a:solidFill>
                <a:latin typeface="Calibri"/>
                <a:cs typeface="Calibri"/>
              </a:rPr>
              <a:t>o</a:t>
            </a:r>
            <a:r>
              <a:rPr sz="2600" b="1" spc="-229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2600" b="1" spc="-6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2600" b="1" spc="-30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2600" b="1" spc="-229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2600" b="1" spc="20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2600" b="1" spc="8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2600" b="1" spc="35" dirty="0">
                <a:solidFill>
                  <a:srgbClr val="FFFFFF"/>
                </a:solidFill>
                <a:latin typeface="Calibri"/>
                <a:cs typeface="Calibri"/>
              </a:rPr>
              <a:t>l</a:t>
            </a:r>
            <a:r>
              <a:rPr sz="2600" b="1" spc="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600" b="1" spc="-2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2600" b="1" spc="-20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2600" b="1" spc="-229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2600" b="1" spc="-100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2600" b="1" spc="8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2600" b="1" spc="-20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2600" b="1" spc="-229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2600" b="1" spc="15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508250" y="4064381"/>
            <a:ext cx="1127760" cy="10775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460375" algn="r">
              <a:lnSpc>
                <a:spcPct val="100000"/>
              </a:lnSpc>
            </a:pPr>
            <a:r>
              <a:rPr sz="1800" spc="-85" dirty="0">
                <a:latin typeface="Calibri"/>
                <a:cs typeface="Calibri"/>
              </a:rPr>
              <a:t>R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65" dirty="0">
                <a:latin typeface="Calibri"/>
                <a:cs typeface="Calibri"/>
              </a:rPr>
              <a:t>v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80" dirty="0">
                <a:latin typeface="Calibri"/>
                <a:cs typeface="Calibri"/>
              </a:rPr>
              <a:t>y</a:t>
            </a:r>
            <a:r>
              <a:rPr sz="1800" spc="40" dirty="0">
                <a:latin typeface="Calibri"/>
                <a:cs typeface="Calibri"/>
              </a:rPr>
              <a:t> A</a:t>
            </a:r>
            <a:r>
              <a:rPr sz="1800" spc="-240" dirty="0">
                <a:latin typeface="Calibri"/>
                <a:cs typeface="Calibri"/>
              </a:rPr>
              <a:t>m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195" dirty="0">
                <a:latin typeface="Calibri"/>
                <a:cs typeface="Calibri"/>
              </a:rPr>
              <a:t>g</a:t>
            </a:r>
            <a:r>
              <a:rPr sz="1800" spc="90" dirty="0">
                <a:latin typeface="Calibri"/>
                <a:cs typeface="Calibri"/>
              </a:rPr>
              <a:t> </a:t>
            </a:r>
            <a:r>
              <a:rPr sz="1800" spc="-95" dirty="0">
                <a:latin typeface="Calibri"/>
                <a:cs typeface="Calibri"/>
              </a:rPr>
              <a:t>E</a:t>
            </a:r>
            <a:r>
              <a:rPr sz="1800" spc="114" dirty="0">
                <a:latin typeface="Calibri"/>
                <a:cs typeface="Calibri"/>
              </a:rPr>
              <a:t>x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195" dirty="0">
                <a:latin typeface="Calibri"/>
                <a:cs typeface="Calibri"/>
              </a:rPr>
              <a:t>g</a:t>
            </a:r>
            <a:r>
              <a:rPr sz="1800" spc="90" dirty="0">
                <a:latin typeface="Calibri"/>
                <a:cs typeface="Calibri"/>
              </a:rPr>
              <a:t> </a:t>
            </a:r>
            <a:r>
              <a:rPr sz="1800" spc="125" dirty="0">
                <a:latin typeface="Calibri"/>
                <a:cs typeface="Calibri"/>
              </a:rPr>
              <a:t>C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50" dirty="0">
                <a:latin typeface="Calibri"/>
                <a:cs typeface="Calibri"/>
              </a:rPr>
              <a:t>p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10" dirty="0"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5626353" y="1823484"/>
            <a:ext cx="743585" cy="803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800" spc="-90" dirty="0">
                <a:latin typeface="Calibri"/>
                <a:cs typeface="Calibri"/>
              </a:rPr>
              <a:t>T</a:t>
            </a:r>
            <a:r>
              <a:rPr sz="1800" spc="-160" dirty="0">
                <a:latin typeface="Calibri"/>
                <a:cs typeface="Calibri"/>
              </a:rPr>
              <a:t>h</a:t>
            </a:r>
            <a:r>
              <a:rPr sz="1800" spc="-30" dirty="0">
                <a:latin typeface="Calibri"/>
                <a:cs typeface="Calibri"/>
              </a:rPr>
              <a:t>r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75" dirty="0">
                <a:latin typeface="Calibri"/>
                <a:cs typeface="Calibri"/>
              </a:rPr>
              <a:t>t</a:t>
            </a:r>
            <a:r>
              <a:rPr sz="1800" spc="-114" dirty="0">
                <a:latin typeface="Calibri"/>
                <a:cs typeface="Calibri"/>
              </a:rPr>
              <a:t> 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60" dirty="0">
                <a:latin typeface="Calibri"/>
                <a:cs typeface="Calibri"/>
              </a:rPr>
              <a:t>f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60" dirty="0">
                <a:latin typeface="Calibri"/>
                <a:cs typeface="Calibri"/>
              </a:rPr>
              <a:t> </a:t>
            </a:r>
            <a:r>
              <a:rPr sz="1800" spc="30" dirty="0">
                <a:latin typeface="Calibri"/>
                <a:cs typeface="Calibri"/>
              </a:rPr>
              <a:t>N</a:t>
            </a:r>
            <a:r>
              <a:rPr sz="1800" spc="-40" dirty="0">
                <a:latin typeface="Calibri"/>
                <a:cs typeface="Calibri"/>
              </a:rPr>
              <a:t>e</a:t>
            </a:r>
            <a:r>
              <a:rPr sz="1800" spc="80" dirty="0">
                <a:latin typeface="Calibri"/>
                <a:cs typeface="Calibri"/>
              </a:rPr>
              <a:t>w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95" dirty="0">
                <a:latin typeface="Calibri"/>
                <a:cs typeface="Calibri"/>
              </a:rPr>
              <a:t>E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45" dirty="0">
                <a:latin typeface="Calibri"/>
                <a:cs typeface="Calibri"/>
              </a:rPr>
              <a:t>r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10" dirty="0"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3277361" y="1524761"/>
            <a:ext cx="685800" cy="533400"/>
          </a:xfrm>
          <a:custGeom>
            <a:avLst/>
            <a:gdLst/>
            <a:ahLst/>
            <a:cxnLst/>
            <a:rect l="l" t="t" r="r" b="b"/>
            <a:pathLst>
              <a:path w="685800" h="533400">
                <a:moveTo>
                  <a:pt x="685800" y="203708"/>
                </a:moveTo>
                <a:lnTo>
                  <a:pt x="0" y="203708"/>
                </a:lnTo>
                <a:lnTo>
                  <a:pt x="211962" y="329691"/>
                </a:lnTo>
                <a:lnTo>
                  <a:pt x="130937" y="533400"/>
                </a:lnTo>
                <a:lnTo>
                  <a:pt x="342900" y="407415"/>
                </a:lnTo>
                <a:lnTo>
                  <a:pt x="504752" y="407415"/>
                </a:lnTo>
                <a:lnTo>
                  <a:pt x="473837" y="329691"/>
                </a:lnTo>
                <a:lnTo>
                  <a:pt x="685800" y="203708"/>
                </a:lnTo>
                <a:close/>
              </a:path>
              <a:path w="685800" h="533400">
                <a:moveTo>
                  <a:pt x="504752" y="407415"/>
                </a:moveTo>
                <a:lnTo>
                  <a:pt x="342900" y="407415"/>
                </a:lnTo>
                <a:lnTo>
                  <a:pt x="554863" y="533400"/>
                </a:lnTo>
                <a:lnTo>
                  <a:pt x="504752" y="407415"/>
                </a:lnTo>
                <a:close/>
              </a:path>
              <a:path w="685800" h="533400">
                <a:moveTo>
                  <a:pt x="342900" y="0"/>
                </a:moveTo>
                <a:lnTo>
                  <a:pt x="262000" y="203708"/>
                </a:lnTo>
                <a:lnTo>
                  <a:pt x="423799" y="203708"/>
                </a:lnTo>
                <a:lnTo>
                  <a:pt x="342900" y="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277361" y="1524761"/>
            <a:ext cx="685800" cy="533400"/>
          </a:xfrm>
          <a:custGeom>
            <a:avLst/>
            <a:gdLst/>
            <a:ahLst/>
            <a:cxnLst/>
            <a:rect l="l" t="t" r="r" b="b"/>
            <a:pathLst>
              <a:path w="685800" h="533400">
                <a:moveTo>
                  <a:pt x="0" y="203708"/>
                </a:moveTo>
                <a:lnTo>
                  <a:pt x="262000" y="203708"/>
                </a:lnTo>
                <a:lnTo>
                  <a:pt x="342900" y="0"/>
                </a:lnTo>
                <a:lnTo>
                  <a:pt x="423799" y="203708"/>
                </a:lnTo>
                <a:lnTo>
                  <a:pt x="685800" y="203708"/>
                </a:lnTo>
                <a:lnTo>
                  <a:pt x="473837" y="329691"/>
                </a:lnTo>
                <a:lnTo>
                  <a:pt x="554863" y="533400"/>
                </a:lnTo>
                <a:lnTo>
                  <a:pt x="342900" y="407415"/>
                </a:lnTo>
                <a:lnTo>
                  <a:pt x="130937" y="533400"/>
                </a:lnTo>
                <a:lnTo>
                  <a:pt x="211962" y="329691"/>
                </a:lnTo>
                <a:lnTo>
                  <a:pt x="0" y="203708"/>
                </a:lnTo>
                <a:close/>
              </a:path>
            </a:pathLst>
          </a:custGeom>
          <a:ln w="19812">
            <a:solidFill>
              <a:srgbClr val="6B859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353561" y="3353561"/>
            <a:ext cx="685800" cy="533400"/>
          </a:xfrm>
          <a:custGeom>
            <a:avLst/>
            <a:gdLst/>
            <a:ahLst/>
            <a:cxnLst/>
            <a:rect l="l" t="t" r="r" b="b"/>
            <a:pathLst>
              <a:path w="685800" h="533400">
                <a:moveTo>
                  <a:pt x="685800" y="203708"/>
                </a:moveTo>
                <a:lnTo>
                  <a:pt x="0" y="203708"/>
                </a:lnTo>
                <a:lnTo>
                  <a:pt x="211962" y="329692"/>
                </a:lnTo>
                <a:lnTo>
                  <a:pt x="130937" y="533400"/>
                </a:lnTo>
                <a:lnTo>
                  <a:pt x="342900" y="407415"/>
                </a:lnTo>
                <a:lnTo>
                  <a:pt x="504752" y="407415"/>
                </a:lnTo>
                <a:lnTo>
                  <a:pt x="473837" y="329692"/>
                </a:lnTo>
                <a:lnTo>
                  <a:pt x="685800" y="203708"/>
                </a:lnTo>
                <a:close/>
              </a:path>
              <a:path w="685800" h="533400">
                <a:moveTo>
                  <a:pt x="504752" y="407415"/>
                </a:moveTo>
                <a:lnTo>
                  <a:pt x="342900" y="407415"/>
                </a:lnTo>
                <a:lnTo>
                  <a:pt x="554863" y="533400"/>
                </a:lnTo>
                <a:lnTo>
                  <a:pt x="504752" y="407415"/>
                </a:lnTo>
                <a:close/>
              </a:path>
              <a:path w="685800" h="533400">
                <a:moveTo>
                  <a:pt x="342900" y="0"/>
                </a:moveTo>
                <a:lnTo>
                  <a:pt x="262000" y="203708"/>
                </a:lnTo>
                <a:lnTo>
                  <a:pt x="423799" y="203708"/>
                </a:lnTo>
                <a:lnTo>
                  <a:pt x="342900" y="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3353561" y="3353561"/>
            <a:ext cx="685800" cy="533400"/>
          </a:xfrm>
          <a:custGeom>
            <a:avLst/>
            <a:gdLst/>
            <a:ahLst/>
            <a:cxnLst/>
            <a:rect l="l" t="t" r="r" b="b"/>
            <a:pathLst>
              <a:path w="685800" h="533400">
                <a:moveTo>
                  <a:pt x="0" y="203708"/>
                </a:moveTo>
                <a:lnTo>
                  <a:pt x="262000" y="203708"/>
                </a:lnTo>
                <a:lnTo>
                  <a:pt x="342900" y="0"/>
                </a:lnTo>
                <a:lnTo>
                  <a:pt x="423799" y="203708"/>
                </a:lnTo>
                <a:lnTo>
                  <a:pt x="685800" y="203708"/>
                </a:lnTo>
                <a:lnTo>
                  <a:pt x="473837" y="329692"/>
                </a:lnTo>
                <a:lnTo>
                  <a:pt x="554863" y="533400"/>
                </a:lnTo>
                <a:lnTo>
                  <a:pt x="342900" y="407415"/>
                </a:lnTo>
                <a:lnTo>
                  <a:pt x="130937" y="533400"/>
                </a:lnTo>
                <a:lnTo>
                  <a:pt x="211962" y="329692"/>
                </a:lnTo>
                <a:lnTo>
                  <a:pt x="0" y="203708"/>
                </a:lnTo>
                <a:close/>
              </a:path>
            </a:pathLst>
          </a:custGeom>
          <a:ln w="19812">
            <a:solidFill>
              <a:srgbClr val="6B859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534162" y="3353561"/>
            <a:ext cx="685800" cy="533400"/>
          </a:xfrm>
          <a:custGeom>
            <a:avLst/>
            <a:gdLst/>
            <a:ahLst/>
            <a:cxnLst/>
            <a:rect l="l" t="t" r="r" b="b"/>
            <a:pathLst>
              <a:path w="685800" h="533400">
                <a:moveTo>
                  <a:pt x="685800" y="203708"/>
                </a:moveTo>
                <a:lnTo>
                  <a:pt x="0" y="203708"/>
                </a:lnTo>
                <a:lnTo>
                  <a:pt x="211924" y="329692"/>
                </a:lnTo>
                <a:lnTo>
                  <a:pt x="130975" y="533400"/>
                </a:lnTo>
                <a:lnTo>
                  <a:pt x="342900" y="407415"/>
                </a:lnTo>
                <a:lnTo>
                  <a:pt x="504761" y="407415"/>
                </a:lnTo>
                <a:lnTo>
                  <a:pt x="473875" y="329692"/>
                </a:lnTo>
                <a:lnTo>
                  <a:pt x="685800" y="203708"/>
                </a:lnTo>
                <a:close/>
              </a:path>
              <a:path w="685800" h="533400">
                <a:moveTo>
                  <a:pt x="504761" y="407415"/>
                </a:moveTo>
                <a:lnTo>
                  <a:pt x="342900" y="407415"/>
                </a:lnTo>
                <a:lnTo>
                  <a:pt x="554824" y="533400"/>
                </a:lnTo>
                <a:lnTo>
                  <a:pt x="504761" y="407415"/>
                </a:lnTo>
                <a:close/>
              </a:path>
              <a:path w="685800" h="533400">
                <a:moveTo>
                  <a:pt x="342900" y="0"/>
                </a:moveTo>
                <a:lnTo>
                  <a:pt x="261950" y="203708"/>
                </a:lnTo>
                <a:lnTo>
                  <a:pt x="423849" y="203708"/>
                </a:lnTo>
                <a:lnTo>
                  <a:pt x="342900" y="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534162" y="3353561"/>
            <a:ext cx="685800" cy="533400"/>
          </a:xfrm>
          <a:custGeom>
            <a:avLst/>
            <a:gdLst/>
            <a:ahLst/>
            <a:cxnLst/>
            <a:rect l="l" t="t" r="r" b="b"/>
            <a:pathLst>
              <a:path w="685800" h="533400">
                <a:moveTo>
                  <a:pt x="0" y="203708"/>
                </a:moveTo>
                <a:lnTo>
                  <a:pt x="261950" y="203708"/>
                </a:lnTo>
                <a:lnTo>
                  <a:pt x="342900" y="0"/>
                </a:lnTo>
                <a:lnTo>
                  <a:pt x="423849" y="203708"/>
                </a:lnTo>
                <a:lnTo>
                  <a:pt x="685800" y="203708"/>
                </a:lnTo>
                <a:lnTo>
                  <a:pt x="473875" y="329692"/>
                </a:lnTo>
                <a:lnTo>
                  <a:pt x="554824" y="533400"/>
                </a:lnTo>
                <a:lnTo>
                  <a:pt x="342900" y="407415"/>
                </a:lnTo>
                <a:lnTo>
                  <a:pt x="130975" y="533400"/>
                </a:lnTo>
                <a:lnTo>
                  <a:pt x="211924" y="329692"/>
                </a:lnTo>
                <a:lnTo>
                  <a:pt x="0" y="203708"/>
                </a:lnTo>
                <a:close/>
              </a:path>
            </a:pathLst>
          </a:custGeom>
          <a:ln w="19812">
            <a:solidFill>
              <a:srgbClr val="6B859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6096761" y="3429761"/>
            <a:ext cx="609600" cy="533400"/>
          </a:xfrm>
          <a:custGeom>
            <a:avLst/>
            <a:gdLst/>
            <a:ahLst/>
            <a:cxnLst/>
            <a:rect l="l" t="t" r="r" b="b"/>
            <a:pathLst>
              <a:path w="609600" h="533400">
                <a:moveTo>
                  <a:pt x="304800" y="0"/>
                </a:moveTo>
                <a:lnTo>
                  <a:pt x="255343" y="3489"/>
                </a:lnTo>
                <a:lnTo>
                  <a:pt x="208434" y="13594"/>
                </a:lnTo>
                <a:lnTo>
                  <a:pt x="164697" y="29763"/>
                </a:lnTo>
                <a:lnTo>
                  <a:pt x="124760" y="51450"/>
                </a:lnTo>
                <a:lnTo>
                  <a:pt x="89249" y="78104"/>
                </a:lnTo>
                <a:lnTo>
                  <a:pt x="58789" y="109179"/>
                </a:lnTo>
                <a:lnTo>
                  <a:pt x="34008" y="144124"/>
                </a:lnTo>
                <a:lnTo>
                  <a:pt x="15532" y="182392"/>
                </a:lnTo>
                <a:lnTo>
                  <a:pt x="3987" y="223433"/>
                </a:lnTo>
                <a:lnTo>
                  <a:pt x="0" y="266700"/>
                </a:lnTo>
                <a:lnTo>
                  <a:pt x="1013" y="288602"/>
                </a:lnTo>
                <a:lnTo>
                  <a:pt x="8854" y="330799"/>
                </a:lnTo>
                <a:lnTo>
                  <a:pt x="23943" y="370522"/>
                </a:lnTo>
                <a:lnTo>
                  <a:pt x="45650" y="407197"/>
                </a:lnTo>
                <a:lnTo>
                  <a:pt x="73348" y="440275"/>
                </a:lnTo>
                <a:lnTo>
                  <a:pt x="106412" y="469209"/>
                </a:lnTo>
                <a:lnTo>
                  <a:pt x="144215" y="493448"/>
                </a:lnTo>
                <a:lnTo>
                  <a:pt x="186130" y="512444"/>
                </a:lnTo>
                <a:lnTo>
                  <a:pt x="231531" y="525650"/>
                </a:lnTo>
                <a:lnTo>
                  <a:pt x="279792" y="532516"/>
                </a:lnTo>
                <a:lnTo>
                  <a:pt x="304800" y="533400"/>
                </a:lnTo>
                <a:lnTo>
                  <a:pt x="329807" y="532516"/>
                </a:lnTo>
                <a:lnTo>
                  <a:pt x="378068" y="525650"/>
                </a:lnTo>
                <a:lnTo>
                  <a:pt x="423469" y="512444"/>
                </a:lnTo>
                <a:lnTo>
                  <a:pt x="465384" y="493448"/>
                </a:lnTo>
                <a:lnTo>
                  <a:pt x="503187" y="469209"/>
                </a:lnTo>
                <a:lnTo>
                  <a:pt x="506251" y="466725"/>
                </a:lnTo>
                <a:lnTo>
                  <a:pt x="304800" y="466725"/>
                </a:lnTo>
                <a:lnTo>
                  <a:pt x="286053" y="466060"/>
                </a:lnTo>
                <a:lnTo>
                  <a:pt x="232552" y="456455"/>
                </a:lnTo>
                <a:lnTo>
                  <a:pt x="184399" y="436367"/>
                </a:lnTo>
                <a:lnTo>
                  <a:pt x="143190" y="406997"/>
                </a:lnTo>
                <a:lnTo>
                  <a:pt x="110519" y="369549"/>
                </a:lnTo>
                <a:lnTo>
                  <a:pt x="87978" y="325225"/>
                </a:lnTo>
                <a:lnTo>
                  <a:pt x="77164" y="275228"/>
                </a:lnTo>
                <a:lnTo>
                  <a:pt x="76440" y="257510"/>
                </a:lnTo>
                <a:lnTo>
                  <a:pt x="77571" y="244797"/>
                </a:lnTo>
                <a:lnTo>
                  <a:pt x="86399" y="207569"/>
                </a:lnTo>
                <a:lnTo>
                  <a:pt x="103122" y="172474"/>
                </a:lnTo>
                <a:lnTo>
                  <a:pt x="118490" y="150749"/>
                </a:lnTo>
                <a:lnTo>
                  <a:pt x="238475" y="150749"/>
                </a:lnTo>
                <a:lnTo>
                  <a:pt x="181357" y="98318"/>
                </a:lnTo>
                <a:lnTo>
                  <a:pt x="228072" y="78282"/>
                </a:lnTo>
                <a:lnTo>
                  <a:pt x="265746" y="69617"/>
                </a:lnTo>
                <a:lnTo>
                  <a:pt x="304800" y="66675"/>
                </a:lnTo>
                <a:lnTo>
                  <a:pt x="506251" y="66675"/>
                </a:lnTo>
                <a:lnTo>
                  <a:pt x="503187" y="64190"/>
                </a:lnTo>
                <a:lnTo>
                  <a:pt x="465384" y="39951"/>
                </a:lnTo>
                <a:lnTo>
                  <a:pt x="423469" y="20955"/>
                </a:lnTo>
                <a:lnTo>
                  <a:pt x="378068" y="7749"/>
                </a:lnTo>
                <a:lnTo>
                  <a:pt x="329807" y="883"/>
                </a:lnTo>
                <a:lnTo>
                  <a:pt x="304800" y="0"/>
                </a:lnTo>
                <a:close/>
              </a:path>
              <a:path w="609600" h="533400">
                <a:moveTo>
                  <a:pt x="238475" y="150749"/>
                </a:moveTo>
                <a:lnTo>
                  <a:pt x="118490" y="150749"/>
                </a:lnTo>
                <a:lnTo>
                  <a:pt x="428242" y="435081"/>
                </a:lnTo>
                <a:lnTo>
                  <a:pt x="417029" y="440972"/>
                </a:lnTo>
                <a:lnTo>
                  <a:pt x="381527" y="455117"/>
                </a:lnTo>
                <a:lnTo>
                  <a:pt x="343853" y="463782"/>
                </a:lnTo>
                <a:lnTo>
                  <a:pt x="304800" y="466725"/>
                </a:lnTo>
                <a:lnTo>
                  <a:pt x="506251" y="466725"/>
                </a:lnTo>
                <a:lnTo>
                  <a:pt x="536251" y="440275"/>
                </a:lnTo>
                <a:lnTo>
                  <a:pt x="563949" y="407197"/>
                </a:lnTo>
                <a:lnTo>
                  <a:pt x="579146" y="382650"/>
                </a:lnTo>
                <a:lnTo>
                  <a:pt x="491109" y="382650"/>
                </a:lnTo>
                <a:lnTo>
                  <a:pt x="238475" y="150749"/>
                </a:lnTo>
                <a:close/>
              </a:path>
              <a:path w="609600" h="533400">
                <a:moveTo>
                  <a:pt x="506251" y="66675"/>
                </a:moveTo>
                <a:lnTo>
                  <a:pt x="304800" y="66675"/>
                </a:lnTo>
                <a:lnTo>
                  <a:pt x="323546" y="67339"/>
                </a:lnTo>
                <a:lnTo>
                  <a:pt x="341876" y="69301"/>
                </a:lnTo>
                <a:lnTo>
                  <a:pt x="393771" y="82534"/>
                </a:lnTo>
                <a:lnTo>
                  <a:pt x="439786" y="105850"/>
                </a:lnTo>
                <a:lnTo>
                  <a:pt x="478327" y="138046"/>
                </a:lnTo>
                <a:lnTo>
                  <a:pt x="507798" y="177920"/>
                </a:lnTo>
                <a:lnTo>
                  <a:pt x="526607" y="224269"/>
                </a:lnTo>
                <a:lnTo>
                  <a:pt x="533159" y="275889"/>
                </a:lnTo>
                <a:lnTo>
                  <a:pt x="532028" y="288602"/>
                </a:lnTo>
                <a:lnTo>
                  <a:pt x="523200" y="325830"/>
                </a:lnTo>
                <a:lnTo>
                  <a:pt x="506477" y="360925"/>
                </a:lnTo>
                <a:lnTo>
                  <a:pt x="491109" y="382650"/>
                </a:lnTo>
                <a:lnTo>
                  <a:pt x="579146" y="382650"/>
                </a:lnTo>
                <a:lnTo>
                  <a:pt x="600745" y="330799"/>
                </a:lnTo>
                <a:lnTo>
                  <a:pt x="608590" y="288577"/>
                </a:lnTo>
                <a:lnTo>
                  <a:pt x="609599" y="266700"/>
                </a:lnTo>
                <a:lnTo>
                  <a:pt x="608586" y="244797"/>
                </a:lnTo>
                <a:lnTo>
                  <a:pt x="600745" y="202600"/>
                </a:lnTo>
                <a:lnTo>
                  <a:pt x="585656" y="162877"/>
                </a:lnTo>
                <a:lnTo>
                  <a:pt x="563949" y="126202"/>
                </a:lnTo>
                <a:lnTo>
                  <a:pt x="536251" y="93124"/>
                </a:lnTo>
                <a:lnTo>
                  <a:pt x="520350" y="78104"/>
                </a:lnTo>
                <a:lnTo>
                  <a:pt x="506251" y="66675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6096761" y="3429761"/>
            <a:ext cx="609600" cy="533400"/>
          </a:xfrm>
          <a:custGeom>
            <a:avLst/>
            <a:gdLst/>
            <a:ahLst/>
            <a:cxnLst/>
            <a:rect l="l" t="t" r="r" b="b"/>
            <a:pathLst>
              <a:path w="609600" h="533400">
                <a:moveTo>
                  <a:pt x="0" y="266700"/>
                </a:moveTo>
                <a:lnTo>
                  <a:pt x="3987" y="223433"/>
                </a:lnTo>
                <a:lnTo>
                  <a:pt x="15532" y="182392"/>
                </a:lnTo>
                <a:lnTo>
                  <a:pt x="34008" y="144124"/>
                </a:lnTo>
                <a:lnTo>
                  <a:pt x="58789" y="109179"/>
                </a:lnTo>
                <a:lnTo>
                  <a:pt x="89249" y="78104"/>
                </a:lnTo>
                <a:lnTo>
                  <a:pt x="124760" y="51450"/>
                </a:lnTo>
                <a:lnTo>
                  <a:pt x="164697" y="29763"/>
                </a:lnTo>
                <a:lnTo>
                  <a:pt x="208434" y="13594"/>
                </a:lnTo>
                <a:lnTo>
                  <a:pt x="255343" y="3489"/>
                </a:lnTo>
                <a:lnTo>
                  <a:pt x="304800" y="0"/>
                </a:lnTo>
                <a:lnTo>
                  <a:pt x="329807" y="883"/>
                </a:lnTo>
                <a:lnTo>
                  <a:pt x="378068" y="7749"/>
                </a:lnTo>
                <a:lnTo>
                  <a:pt x="423469" y="20955"/>
                </a:lnTo>
                <a:lnTo>
                  <a:pt x="465384" y="39951"/>
                </a:lnTo>
                <a:lnTo>
                  <a:pt x="503187" y="64190"/>
                </a:lnTo>
                <a:lnTo>
                  <a:pt x="536251" y="93124"/>
                </a:lnTo>
                <a:lnTo>
                  <a:pt x="563949" y="126202"/>
                </a:lnTo>
                <a:lnTo>
                  <a:pt x="585656" y="162877"/>
                </a:lnTo>
                <a:lnTo>
                  <a:pt x="600745" y="202600"/>
                </a:lnTo>
                <a:lnTo>
                  <a:pt x="608590" y="244822"/>
                </a:lnTo>
                <a:lnTo>
                  <a:pt x="609599" y="266700"/>
                </a:lnTo>
                <a:lnTo>
                  <a:pt x="608590" y="288577"/>
                </a:lnTo>
                <a:lnTo>
                  <a:pt x="600745" y="330799"/>
                </a:lnTo>
                <a:lnTo>
                  <a:pt x="585656" y="370522"/>
                </a:lnTo>
                <a:lnTo>
                  <a:pt x="563949" y="407197"/>
                </a:lnTo>
                <a:lnTo>
                  <a:pt x="536251" y="440275"/>
                </a:lnTo>
                <a:lnTo>
                  <a:pt x="503187" y="469209"/>
                </a:lnTo>
                <a:lnTo>
                  <a:pt x="465384" y="493448"/>
                </a:lnTo>
                <a:lnTo>
                  <a:pt x="423469" y="512444"/>
                </a:lnTo>
                <a:lnTo>
                  <a:pt x="378068" y="525650"/>
                </a:lnTo>
                <a:lnTo>
                  <a:pt x="329807" y="532516"/>
                </a:lnTo>
                <a:lnTo>
                  <a:pt x="304800" y="533400"/>
                </a:lnTo>
                <a:lnTo>
                  <a:pt x="279792" y="532516"/>
                </a:lnTo>
                <a:lnTo>
                  <a:pt x="231531" y="525650"/>
                </a:lnTo>
                <a:lnTo>
                  <a:pt x="186130" y="512444"/>
                </a:lnTo>
                <a:lnTo>
                  <a:pt x="144215" y="493448"/>
                </a:lnTo>
                <a:lnTo>
                  <a:pt x="106412" y="469209"/>
                </a:lnTo>
                <a:lnTo>
                  <a:pt x="73348" y="440275"/>
                </a:lnTo>
                <a:lnTo>
                  <a:pt x="45650" y="407197"/>
                </a:lnTo>
                <a:lnTo>
                  <a:pt x="23943" y="370522"/>
                </a:lnTo>
                <a:lnTo>
                  <a:pt x="8854" y="330799"/>
                </a:lnTo>
                <a:lnTo>
                  <a:pt x="1009" y="288577"/>
                </a:lnTo>
                <a:lnTo>
                  <a:pt x="0" y="266700"/>
                </a:lnTo>
                <a:close/>
              </a:path>
            </a:pathLst>
          </a:custGeom>
          <a:ln w="19812">
            <a:solidFill>
              <a:srgbClr val="A15C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6278119" y="3496436"/>
            <a:ext cx="351790" cy="316230"/>
          </a:xfrm>
          <a:custGeom>
            <a:avLst/>
            <a:gdLst/>
            <a:ahLst/>
            <a:cxnLst/>
            <a:rect l="l" t="t" r="r" b="b"/>
            <a:pathLst>
              <a:path w="351790" h="316229">
                <a:moveTo>
                  <a:pt x="309751" y="315975"/>
                </a:moveTo>
                <a:lnTo>
                  <a:pt x="331550" y="282849"/>
                </a:lnTo>
                <a:lnTo>
                  <a:pt x="345679" y="246933"/>
                </a:lnTo>
                <a:lnTo>
                  <a:pt x="351802" y="209214"/>
                </a:lnTo>
                <a:lnTo>
                  <a:pt x="351078" y="191496"/>
                </a:lnTo>
                <a:lnTo>
                  <a:pt x="340264" y="141499"/>
                </a:lnTo>
                <a:lnTo>
                  <a:pt x="317723" y="97175"/>
                </a:lnTo>
                <a:lnTo>
                  <a:pt x="285051" y="59727"/>
                </a:lnTo>
                <a:lnTo>
                  <a:pt x="243842" y="30357"/>
                </a:lnTo>
                <a:lnTo>
                  <a:pt x="195690" y="10269"/>
                </a:lnTo>
                <a:lnTo>
                  <a:pt x="142189" y="664"/>
                </a:lnTo>
                <a:lnTo>
                  <a:pt x="123442" y="0"/>
                </a:lnTo>
                <a:lnTo>
                  <a:pt x="110320" y="329"/>
                </a:lnTo>
                <a:lnTo>
                  <a:pt x="71639" y="5206"/>
                </a:lnTo>
                <a:lnTo>
                  <a:pt x="34600" y="15725"/>
                </a:lnTo>
                <a:lnTo>
                  <a:pt x="0" y="31643"/>
                </a:lnTo>
                <a:lnTo>
                  <a:pt x="309751" y="315975"/>
                </a:lnTo>
                <a:close/>
              </a:path>
            </a:pathLst>
          </a:custGeom>
          <a:ln w="19812">
            <a:solidFill>
              <a:srgbClr val="A15C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6173202" y="3580510"/>
            <a:ext cx="351790" cy="316230"/>
          </a:xfrm>
          <a:custGeom>
            <a:avLst/>
            <a:gdLst/>
            <a:ahLst/>
            <a:cxnLst/>
            <a:rect l="l" t="t" r="r" b="b"/>
            <a:pathLst>
              <a:path w="351790" h="316229">
                <a:moveTo>
                  <a:pt x="42050" y="0"/>
                </a:moveTo>
                <a:lnTo>
                  <a:pt x="20251" y="33126"/>
                </a:lnTo>
                <a:lnTo>
                  <a:pt x="6122" y="69042"/>
                </a:lnTo>
                <a:lnTo>
                  <a:pt x="0" y="106761"/>
                </a:lnTo>
                <a:lnTo>
                  <a:pt x="723" y="124479"/>
                </a:lnTo>
                <a:lnTo>
                  <a:pt x="11538" y="174476"/>
                </a:lnTo>
                <a:lnTo>
                  <a:pt x="34078" y="218800"/>
                </a:lnTo>
                <a:lnTo>
                  <a:pt x="66750" y="256248"/>
                </a:lnTo>
                <a:lnTo>
                  <a:pt x="107959" y="285618"/>
                </a:lnTo>
                <a:lnTo>
                  <a:pt x="156111" y="305706"/>
                </a:lnTo>
                <a:lnTo>
                  <a:pt x="209612" y="315311"/>
                </a:lnTo>
                <a:lnTo>
                  <a:pt x="228359" y="315975"/>
                </a:lnTo>
                <a:lnTo>
                  <a:pt x="241481" y="315646"/>
                </a:lnTo>
                <a:lnTo>
                  <a:pt x="280163" y="310769"/>
                </a:lnTo>
                <a:lnTo>
                  <a:pt x="317201" y="300250"/>
                </a:lnTo>
                <a:lnTo>
                  <a:pt x="351802" y="284332"/>
                </a:lnTo>
                <a:lnTo>
                  <a:pt x="42050" y="0"/>
                </a:lnTo>
                <a:close/>
              </a:path>
            </a:pathLst>
          </a:custGeom>
          <a:ln w="19812">
            <a:solidFill>
              <a:srgbClr val="A15C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3353561" y="5258561"/>
            <a:ext cx="609600" cy="533400"/>
          </a:xfrm>
          <a:custGeom>
            <a:avLst/>
            <a:gdLst/>
            <a:ahLst/>
            <a:cxnLst/>
            <a:rect l="l" t="t" r="r" b="b"/>
            <a:pathLst>
              <a:path w="609600" h="533400">
                <a:moveTo>
                  <a:pt x="304800" y="0"/>
                </a:moveTo>
                <a:lnTo>
                  <a:pt x="255343" y="3489"/>
                </a:lnTo>
                <a:lnTo>
                  <a:pt x="208434" y="13594"/>
                </a:lnTo>
                <a:lnTo>
                  <a:pt x="164697" y="29763"/>
                </a:lnTo>
                <a:lnTo>
                  <a:pt x="124760" y="51450"/>
                </a:lnTo>
                <a:lnTo>
                  <a:pt x="89249" y="78105"/>
                </a:lnTo>
                <a:lnTo>
                  <a:pt x="58789" y="109179"/>
                </a:lnTo>
                <a:lnTo>
                  <a:pt x="34008" y="144124"/>
                </a:lnTo>
                <a:lnTo>
                  <a:pt x="15532" y="182392"/>
                </a:lnTo>
                <a:lnTo>
                  <a:pt x="3987" y="223433"/>
                </a:lnTo>
                <a:lnTo>
                  <a:pt x="0" y="266700"/>
                </a:lnTo>
                <a:lnTo>
                  <a:pt x="1009" y="288575"/>
                </a:lnTo>
                <a:lnTo>
                  <a:pt x="8854" y="330795"/>
                </a:lnTo>
                <a:lnTo>
                  <a:pt x="23943" y="370517"/>
                </a:lnTo>
                <a:lnTo>
                  <a:pt x="45650" y="407191"/>
                </a:lnTo>
                <a:lnTo>
                  <a:pt x="73348" y="440270"/>
                </a:lnTo>
                <a:lnTo>
                  <a:pt x="106412" y="469204"/>
                </a:lnTo>
                <a:lnTo>
                  <a:pt x="144215" y="493445"/>
                </a:lnTo>
                <a:lnTo>
                  <a:pt x="186130" y="512443"/>
                </a:lnTo>
                <a:lnTo>
                  <a:pt x="231531" y="525649"/>
                </a:lnTo>
                <a:lnTo>
                  <a:pt x="279792" y="532515"/>
                </a:lnTo>
                <a:lnTo>
                  <a:pt x="304800" y="533400"/>
                </a:lnTo>
                <a:lnTo>
                  <a:pt x="329807" y="532515"/>
                </a:lnTo>
                <a:lnTo>
                  <a:pt x="378068" y="525649"/>
                </a:lnTo>
                <a:lnTo>
                  <a:pt x="423469" y="512443"/>
                </a:lnTo>
                <a:lnTo>
                  <a:pt x="465384" y="493445"/>
                </a:lnTo>
                <a:lnTo>
                  <a:pt x="503187" y="469204"/>
                </a:lnTo>
                <a:lnTo>
                  <a:pt x="506246" y="466725"/>
                </a:lnTo>
                <a:lnTo>
                  <a:pt x="304800" y="466725"/>
                </a:lnTo>
                <a:lnTo>
                  <a:pt x="286053" y="466060"/>
                </a:lnTo>
                <a:lnTo>
                  <a:pt x="232552" y="456452"/>
                </a:lnTo>
                <a:lnTo>
                  <a:pt x="184399" y="436358"/>
                </a:lnTo>
                <a:lnTo>
                  <a:pt x="143190" y="406983"/>
                </a:lnTo>
                <a:lnTo>
                  <a:pt x="110519" y="369532"/>
                </a:lnTo>
                <a:lnTo>
                  <a:pt x="87978" y="325210"/>
                </a:lnTo>
                <a:lnTo>
                  <a:pt x="77164" y="275223"/>
                </a:lnTo>
                <a:lnTo>
                  <a:pt x="76440" y="257510"/>
                </a:lnTo>
                <a:lnTo>
                  <a:pt x="77571" y="244797"/>
                </a:lnTo>
                <a:lnTo>
                  <a:pt x="86399" y="207569"/>
                </a:lnTo>
                <a:lnTo>
                  <a:pt x="103122" y="172474"/>
                </a:lnTo>
                <a:lnTo>
                  <a:pt x="118490" y="150749"/>
                </a:lnTo>
                <a:lnTo>
                  <a:pt x="238487" y="150749"/>
                </a:lnTo>
                <a:lnTo>
                  <a:pt x="181357" y="98318"/>
                </a:lnTo>
                <a:lnTo>
                  <a:pt x="228072" y="78282"/>
                </a:lnTo>
                <a:lnTo>
                  <a:pt x="265746" y="69617"/>
                </a:lnTo>
                <a:lnTo>
                  <a:pt x="304800" y="66675"/>
                </a:lnTo>
                <a:lnTo>
                  <a:pt x="506251" y="66675"/>
                </a:lnTo>
                <a:lnTo>
                  <a:pt x="503187" y="64190"/>
                </a:lnTo>
                <a:lnTo>
                  <a:pt x="465384" y="39951"/>
                </a:lnTo>
                <a:lnTo>
                  <a:pt x="423469" y="20954"/>
                </a:lnTo>
                <a:lnTo>
                  <a:pt x="378068" y="7749"/>
                </a:lnTo>
                <a:lnTo>
                  <a:pt x="329807" y="883"/>
                </a:lnTo>
                <a:lnTo>
                  <a:pt x="304800" y="0"/>
                </a:lnTo>
                <a:close/>
              </a:path>
              <a:path w="609600" h="533400">
                <a:moveTo>
                  <a:pt x="238487" y="150749"/>
                </a:moveTo>
                <a:lnTo>
                  <a:pt x="118490" y="150749"/>
                </a:lnTo>
                <a:lnTo>
                  <a:pt x="428229" y="435041"/>
                </a:lnTo>
                <a:lnTo>
                  <a:pt x="417016" y="440946"/>
                </a:lnTo>
                <a:lnTo>
                  <a:pt x="381518" y="455114"/>
                </a:lnTo>
                <a:lnTo>
                  <a:pt x="343848" y="463784"/>
                </a:lnTo>
                <a:lnTo>
                  <a:pt x="304800" y="466725"/>
                </a:lnTo>
                <a:lnTo>
                  <a:pt x="506246" y="466725"/>
                </a:lnTo>
                <a:lnTo>
                  <a:pt x="536251" y="440270"/>
                </a:lnTo>
                <a:lnTo>
                  <a:pt x="563949" y="407191"/>
                </a:lnTo>
                <a:lnTo>
                  <a:pt x="579177" y="382587"/>
                </a:lnTo>
                <a:lnTo>
                  <a:pt x="491109" y="382587"/>
                </a:lnTo>
                <a:lnTo>
                  <a:pt x="238487" y="150749"/>
                </a:lnTo>
                <a:close/>
              </a:path>
              <a:path w="609600" h="533400">
                <a:moveTo>
                  <a:pt x="506251" y="66675"/>
                </a:moveTo>
                <a:lnTo>
                  <a:pt x="304800" y="66675"/>
                </a:lnTo>
                <a:lnTo>
                  <a:pt x="323546" y="67339"/>
                </a:lnTo>
                <a:lnTo>
                  <a:pt x="341876" y="69301"/>
                </a:lnTo>
                <a:lnTo>
                  <a:pt x="393771" y="82533"/>
                </a:lnTo>
                <a:lnTo>
                  <a:pt x="439786" y="105847"/>
                </a:lnTo>
                <a:lnTo>
                  <a:pt x="478327" y="138037"/>
                </a:lnTo>
                <a:lnTo>
                  <a:pt x="507799" y="177901"/>
                </a:lnTo>
                <a:lnTo>
                  <a:pt x="526609" y="224234"/>
                </a:lnTo>
                <a:lnTo>
                  <a:pt x="533162" y="275834"/>
                </a:lnTo>
                <a:lnTo>
                  <a:pt x="532031" y="288575"/>
                </a:lnTo>
                <a:lnTo>
                  <a:pt x="523210" y="325788"/>
                </a:lnTo>
                <a:lnTo>
                  <a:pt x="506483" y="360877"/>
                </a:lnTo>
                <a:lnTo>
                  <a:pt x="491109" y="382587"/>
                </a:lnTo>
                <a:lnTo>
                  <a:pt x="579177" y="382587"/>
                </a:lnTo>
                <a:lnTo>
                  <a:pt x="600745" y="330795"/>
                </a:lnTo>
                <a:lnTo>
                  <a:pt x="608591" y="288552"/>
                </a:lnTo>
                <a:lnTo>
                  <a:pt x="609600" y="266700"/>
                </a:lnTo>
                <a:lnTo>
                  <a:pt x="608586" y="244797"/>
                </a:lnTo>
                <a:lnTo>
                  <a:pt x="600745" y="202600"/>
                </a:lnTo>
                <a:lnTo>
                  <a:pt x="585656" y="162877"/>
                </a:lnTo>
                <a:lnTo>
                  <a:pt x="563949" y="126202"/>
                </a:lnTo>
                <a:lnTo>
                  <a:pt x="536251" y="93124"/>
                </a:lnTo>
                <a:lnTo>
                  <a:pt x="520350" y="78105"/>
                </a:lnTo>
                <a:lnTo>
                  <a:pt x="506251" y="66675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3353561" y="5258561"/>
            <a:ext cx="609600" cy="533400"/>
          </a:xfrm>
          <a:custGeom>
            <a:avLst/>
            <a:gdLst/>
            <a:ahLst/>
            <a:cxnLst/>
            <a:rect l="l" t="t" r="r" b="b"/>
            <a:pathLst>
              <a:path w="609600" h="533400">
                <a:moveTo>
                  <a:pt x="0" y="266700"/>
                </a:moveTo>
                <a:lnTo>
                  <a:pt x="3987" y="223433"/>
                </a:lnTo>
                <a:lnTo>
                  <a:pt x="15532" y="182392"/>
                </a:lnTo>
                <a:lnTo>
                  <a:pt x="34008" y="144124"/>
                </a:lnTo>
                <a:lnTo>
                  <a:pt x="58789" y="109179"/>
                </a:lnTo>
                <a:lnTo>
                  <a:pt x="89249" y="78105"/>
                </a:lnTo>
                <a:lnTo>
                  <a:pt x="124760" y="51450"/>
                </a:lnTo>
                <a:lnTo>
                  <a:pt x="164697" y="29763"/>
                </a:lnTo>
                <a:lnTo>
                  <a:pt x="208434" y="13594"/>
                </a:lnTo>
                <a:lnTo>
                  <a:pt x="255343" y="3489"/>
                </a:lnTo>
                <a:lnTo>
                  <a:pt x="304800" y="0"/>
                </a:lnTo>
                <a:lnTo>
                  <a:pt x="329807" y="883"/>
                </a:lnTo>
                <a:lnTo>
                  <a:pt x="378068" y="7749"/>
                </a:lnTo>
                <a:lnTo>
                  <a:pt x="423469" y="20954"/>
                </a:lnTo>
                <a:lnTo>
                  <a:pt x="465384" y="39951"/>
                </a:lnTo>
                <a:lnTo>
                  <a:pt x="503187" y="64190"/>
                </a:lnTo>
                <a:lnTo>
                  <a:pt x="536251" y="93124"/>
                </a:lnTo>
                <a:lnTo>
                  <a:pt x="563949" y="126202"/>
                </a:lnTo>
                <a:lnTo>
                  <a:pt x="585656" y="162877"/>
                </a:lnTo>
                <a:lnTo>
                  <a:pt x="600745" y="202600"/>
                </a:lnTo>
                <a:lnTo>
                  <a:pt x="608590" y="244822"/>
                </a:lnTo>
                <a:lnTo>
                  <a:pt x="609600" y="266700"/>
                </a:lnTo>
                <a:lnTo>
                  <a:pt x="608590" y="288575"/>
                </a:lnTo>
                <a:lnTo>
                  <a:pt x="600745" y="330795"/>
                </a:lnTo>
                <a:lnTo>
                  <a:pt x="585656" y="370517"/>
                </a:lnTo>
                <a:lnTo>
                  <a:pt x="563949" y="407191"/>
                </a:lnTo>
                <a:lnTo>
                  <a:pt x="536251" y="440270"/>
                </a:lnTo>
                <a:lnTo>
                  <a:pt x="503187" y="469204"/>
                </a:lnTo>
                <a:lnTo>
                  <a:pt x="465384" y="493445"/>
                </a:lnTo>
                <a:lnTo>
                  <a:pt x="423469" y="512443"/>
                </a:lnTo>
                <a:lnTo>
                  <a:pt x="378068" y="525649"/>
                </a:lnTo>
                <a:lnTo>
                  <a:pt x="329807" y="532515"/>
                </a:lnTo>
                <a:lnTo>
                  <a:pt x="304800" y="533400"/>
                </a:lnTo>
                <a:lnTo>
                  <a:pt x="279792" y="532515"/>
                </a:lnTo>
                <a:lnTo>
                  <a:pt x="231531" y="525649"/>
                </a:lnTo>
                <a:lnTo>
                  <a:pt x="186130" y="512443"/>
                </a:lnTo>
                <a:lnTo>
                  <a:pt x="144215" y="493445"/>
                </a:lnTo>
                <a:lnTo>
                  <a:pt x="106412" y="469204"/>
                </a:lnTo>
                <a:lnTo>
                  <a:pt x="73348" y="440270"/>
                </a:lnTo>
                <a:lnTo>
                  <a:pt x="45650" y="407191"/>
                </a:lnTo>
                <a:lnTo>
                  <a:pt x="23943" y="370517"/>
                </a:lnTo>
                <a:lnTo>
                  <a:pt x="8854" y="330795"/>
                </a:lnTo>
                <a:lnTo>
                  <a:pt x="1009" y="288575"/>
                </a:lnTo>
                <a:lnTo>
                  <a:pt x="0" y="266700"/>
                </a:lnTo>
                <a:close/>
              </a:path>
            </a:pathLst>
          </a:custGeom>
          <a:ln w="19812">
            <a:solidFill>
              <a:srgbClr val="A15C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3534919" y="5325236"/>
            <a:ext cx="352425" cy="316230"/>
          </a:xfrm>
          <a:custGeom>
            <a:avLst/>
            <a:gdLst/>
            <a:ahLst/>
            <a:cxnLst/>
            <a:rect l="l" t="t" r="r" b="b"/>
            <a:pathLst>
              <a:path w="352425" h="316229">
                <a:moveTo>
                  <a:pt x="309751" y="315912"/>
                </a:moveTo>
                <a:lnTo>
                  <a:pt x="331559" y="282806"/>
                </a:lnTo>
                <a:lnTo>
                  <a:pt x="345689" y="246891"/>
                </a:lnTo>
                <a:lnTo>
                  <a:pt x="351805" y="209159"/>
                </a:lnTo>
                <a:lnTo>
                  <a:pt x="351081" y="191448"/>
                </a:lnTo>
                <a:lnTo>
                  <a:pt x="340265" y="141470"/>
                </a:lnTo>
                <a:lnTo>
                  <a:pt x="317724" y="97160"/>
                </a:lnTo>
                <a:lnTo>
                  <a:pt x="285052" y="59720"/>
                </a:lnTo>
                <a:lnTo>
                  <a:pt x="243843" y="30355"/>
                </a:lnTo>
                <a:lnTo>
                  <a:pt x="195690" y="10268"/>
                </a:lnTo>
                <a:lnTo>
                  <a:pt x="142189" y="664"/>
                </a:lnTo>
                <a:lnTo>
                  <a:pt x="123442" y="0"/>
                </a:lnTo>
                <a:lnTo>
                  <a:pt x="110320" y="329"/>
                </a:lnTo>
                <a:lnTo>
                  <a:pt x="71639" y="5206"/>
                </a:lnTo>
                <a:lnTo>
                  <a:pt x="34600" y="15725"/>
                </a:lnTo>
                <a:lnTo>
                  <a:pt x="0" y="31643"/>
                </a:lnTo>
                <a:lnTo>
                  <a:pt x="309751" y="315912"/>
                </a:lnTo>
                <a:close/>
              </a:path>
            </a:pathLst>
          </a:custGeom>
          <a:ln w="19811">
            <a:solidFill>
              <a:srgbClr val="A15C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3430002" y="5409310"/>
            <a:ext cx="351790" cy="316230"/>
          </a:xfrm>
          <a:custGeom>
            <a:avLst/>
            <a:gdLst/>
            <a:ahLst/>
            <a:cxnLst/>
            <a:rect l="l" t="t" r="r" b="b"/>
            <a:pathLst>
              <a:path w="351789" h="316229">
                <a:moveTo>
                  <a:pt x="42050" y="0"/>
                </a:moveTo>
                <a:lnTo>
                  <a:pt x="20251" y="33126"/>
                </a:lnTo>
                <a:lnTo>
                  <a:pt x="6122" y="69042"/>
                </a:lnTo>
                <a:lnTo>
                  <a:pt x="0" y="106761"/>
                </a:lnTo>
                <a:lnTo>
                  <a:pt x="723" y="124474"/>
                </a:lnTo>
                <a:lnTo>
                  <a:pt x="11538" y="174461"/>
                </a:lnTo>
                <a:lnTo>
                  <a:pt x="34078" y="218783"/>
                </a:lnTo>
                <a:lnTo>
                  <a:pt x="66750" y="256234"/>
                </a:lnTo>
                <a:lnTo>
                  <a:pt x="107959" y="285609"/>
                </a:lnTo>
                <a:lnTo>
                  <a:pt x="156111" y="305703"/>
                </a:lnTo>
                <a:lnTo>
                  <a:pt x="209612" y="315311"/>
                </a:lnTo>
                <a:lnTo>
                  <a:pt x="228359" y="315975"/>
                </a:lnTo>
                <a:lnTo>
                  <a:pt x="241479" y="315646"/>
                </a:lnTo>
                <a:lnTo>
                  <a:pt x="280156" y="310770"/>
                </a:lnTo>
                <a:lnTo>
                  <a:pt x="317191" y="300242"/>
                </a:lnTo>
                <a:lnTo>
                  <a:pt x="351788" y="284292"/>
                </a:lnTo>
                <a:lnTo>
                  <a:pt x="42050" y="0"/>
                </a:lnTo>
                <a:close/>
              </a:path>
            </a:pathLst>
          </a:custGeom>
          <a:ln w="19812">
            <a:solidFill>
              <a:srgbClr val="A15C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-2" y="211293"/>
            <a:ext cx="9144000" cy="12311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66065" algn="ctr">
              <a:lnSpc>
                <a:spcPct val="100000"/>
              </a:lnSpc>
            </a:pPr>
            <a:r>
              <a:rPr sz="4000" spc="155" dirty="0"/>
              <a:t>S</a:t>
            </a:r>
            <a:r>
              <a:rPr sz="4000" spc="10" dirty="0"/>
              <a:t>e</a:t>
            </a:r>
            <a:r>
              <a:rPr sz="4000" spc="75" dirty="0"/>
              <a:t>r</a:t>
            </a:r>
            <a:r>
              <a:rPr sz="4000" spc="-60" dirty="0"/>
              <a:t>v</a:t>
            </a:r>
            <a:r>
              <a:rPr sz="4000" spc="-45" dirty="0"/>
              <a:t>i</a:t>
            </a:r>
            <a:r>
              <a:rPr sz="4000" spc="-155" dirty="0"/>
              <a:t>c</a:t>
            </a:r>
            <a:r>
              <a:rPr sz="4000" dirty="0"/>
              <a:t>e</a:t>
            </a:r>
            <a:r>
              <a:rPr sz="4000" spc="30" dirty="0"/>
              <a:t>s</a:t>
            </a:r>
            <a:r>
              <a:rPr sz="4000" spc="-65" dirty="0"/>
              <a:t> </a:t>
            </a:r>
            <a:r>
              <a:rPr sz="4000" spc="95" dirty="0"/>
              <a:t>A</a:t>
            </a:r>
            <a:r>
              <a:rPr sz="4000" spc="-355" dirty="0"/>
              <a:t>n</a:t>
            </a:r>
            <a:r>
              <a:rPr sz="4000" spc="285" dirty="0"/>
              <a:t>a</a:t>
            </a:r>
            <a:r>
              <a:rPr sz="4000" spc="-45" dirty="0"/>
              <a:t>l</a:t>
            </a:r>
            <a:r>
              <a:rPr sz="4000" spc="195" dirty="0"/>
              <a:t>y</a:t>
            </a:r>
            <a:r>
              <a:rPr sz="4000" spc="-235" dirty="0"/>
              <a:t>s</a:t>
            </a:r>
            <a:r>
              <a:rPr sz="4000" spc="-45" dirty="0"/>
              <a:t>i</a:t>
            </a:r>
            <a:r>
              <a:rPr sz="4000" spc="30" dirty="0"/>
              <a:t>s</a:t>
            </a:r>
            <a:endParaRPr sz="4000" dirty="0"/>
          </a:p>
          <a:p>
            <a:pPr marL="229870" algn="ctr">
              <a:lnSpc>
                <a:spcPct val="100000"/>
              </a:lnSpc>
            </a:pPr>
            <a:r>
              <a:rPr sz="4000" spc="-204" dirty="0"/>
              <a:t>E</a:t>
            </a:r>
            <a:r>
              <a:rPr sz="4000" spc="-140" dirty="0"/>
              <a:t>v</a:t>
            </a:r>
            <a:r>
              <a:rPr sz="4000" spc="-114" dirty="0"/>
              <a:t>o</a:t>
            </a:r>
            <a:r>
              <a:rPr sz="4000" spc="-45" dirty="0"/>
              <a:t>l</a:t>
            </a:r>
            <a:r>
              <a:rPr sz="4000" spc="-60" dirty="0"/>
              <a:t>v</a:t>
            </a:r>
            <a:r>
              <a:rPr sz="4000" spc="-45" dirty="0"/>
              <a:t>i</a:t>
            </a:r>
            <a:r>
              <a:rPr sz="4000" spc="-355" dirty="0"/>
              <a:t>n</a:t>
            </a:r>
            <a:r>
              <a:rPr sz="4000" spc="430" dirty="0"/>
              <a:t>g</a:t>
            </a:r>
            <a:r>
              <a:rPr sz="4000" spc="95" dirty="0"/>
              <a:t> </a:t>
            </a:r>
            <a:r>
              <a:rPr sz="4000" spc="-75" dirty="0"/>
              <a:t>P</a:t>
            </a:r>
            <a:r>
              <a:rPr sz="4000" spc="-160" dirty="0"/>
              <a:t>r</a:t>
            </a:r>
            <a:r>
              <a:rPr sz="4000" spc="-114" dirty="0"/>
              <a:t>o</a:t>
            </a:r>
            <a:r>
              <a:rPr sz="4000" spc="105" dirty="0"/>
              <a:t>d</a:t>
            </a:r>
            <a:r>
              <a:rPr sz="4000" spc="-355" dirty="0"/>
              <a:t>u</a:t>
            </a:r>
            <a:r>
              <a:rPr sz="4000" spc="-155" dirty="0"/>
              <a:t>c</a:t>
            </a:r>
            <a:r>
              <a:rPr sz="4000" spc="-265" dirty="0"/>
              <a:t>t</a:t>
            </a:r>
            <a:r>
              <a:rPr sz="4000" spc="-235" dirty="0"/>
              <a:t>s</a:t>
            </a:r>
            <a:r>
              <a:rPr sz="4000" spc="450" dirty="0"/>
              <a:t>/</a:t>
            </a:r>
            <a:r>
              <a:rPr sz="4000" spc="170" dirty="0"/>
              <a:t>S</a:t>
            </a:r>
            <a:r>
              <a:rPr sz="4000" dirty="0"/>
              <a:t>e</a:t>
            </a:r>
            <a:r>
              <a:rPr sz="4000" spc="90" dirty="0"/>
              <a:t>r</a:t>
            </a:r>
            <a:r>
              <a:rPr sz="4000" spc="-60" dirty="0"/>
              <a:t>v</a:t>
            </a:r>
            <a:r>
              <a:rPr sz="4000" spc="-45" dirty="0"/>
              <a:t>i</a:t>
            </a:r>
            <a:r>
              <a:rPr sz="4000" spc="-155" dirty="0"/>
              <a:t>c</a:t>
            </a:r>
            <a:r>
              <a:rPr sz="4000" dirty="0"/>
              <a:t>e</a:t>
            </a:r>
            <a:r>
              <a:rPr sz="4000" spc="30" dirty="0"/>
              <a:t>s</a:t>
            </a:r>
            <a:r>
              <a:rPr sz="4000" spc="-50" dirty="0"/>
              <a:t> </a:t>
            </a:r>
            <a:r>
              <a:rPr sz="4000" spc="145" dirty="0"/>
              <a:t>V</a:t>
            </a:r>
            <a:r>
              <a:rPr sz="4000" spc="-45" dirty="0"/>
              <a:t>i</a:t>
            </a:r>
            <a:r>
              <a:rPr sz="4000" spc="285" dirty="0"/>
              <a:t>a</a:t>
            </a:r>
            <a:r>
              <a:rPr sz="4000" spc="105" dirty="0"/>
              <a:t>b</a:t>
            </a:r>
            <a:r>
              <a:rPr sz="4000" spc="-45" dirty="0"/>
              <a:t>ili</a:t>
            </a:r>
            <a:r>
              <a:rPr sz="4000" spc="-265" dirty="0"/>
              <a:t>t</a:t>
            </a:r>
            <a:r>
              <a:rPr sz="4000" spc="175" dirty="0"/>
              <a:t>y</a:t>
            </a:r>
            <a:endParaRPr sz="4000" dirty="0"/>
          </a:p>
        </p:txBody>
      </p:sp>
      <p:sp>
        <p:nvSpPr>
          <p:cNvPr id="48" name="Content Placeholder 47">
            <a:extLst>
              <a:ext uri="{FF2B5EF4-FFF2-40B4-BE49-F238E27FC236}">
                <a16:creationId xmlns:a16="http://schemas.microsoft.com/office/drawing/2014/main" id="{B53984D1-6122-DD46-8CBC-C3AFF89324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object 3"/>
          <p:cNvSpPr/>
          <p:nvPr/>
        </p:nvSpPr>
        <p:spPr>
          <a:xfrm>
            <a:off x="3890771" y="3695687"/>
            <a:ext cx="1892807" cy="9174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954017" y="3728465"/>
            <a:ext cx="1771014" cy="795655"/>
          </a:xfrm>
          <a:custGeom>
            <a:avLst/>
            <a:gdLst/>
            <a:ahLst/>
            <a:cxnLst/>
            <a:rect l="l" t="t" r="r" b="b"/>
            <a:pathLst>
              <a:path w="1771014" h="795654">
                <a:moveTo>
                  <a:pt x="1638300" y="0"/>
                </a:moveTo>
                <a:lnTo>
                  <a:pt x="121325" y="470"/>
                </a:lnTo>
                <a:lnTo>
                  <a:pt x="80013" y="10814"/>
                </a:lnTo>
                <a:lnTo>
                  <a:pt x="45025" y="32987"/>
                </a:lnTo>
                <a:lnTo>
                  <a:pt x="18644" y="64706"/>
                </a:lnTo>
                <a:lnTo>
                  <a:pt x="3152" y="103690"/>
                </a:lnTo>
                <a:lnTo>
                  <a:pt x="0" y="132587"/>
                </a:lnTo>
                <a:lnTo>
                  <a:pt x="470" y="674202"/>
                </a:lnTo>
                <a:lnTo>
                  <a:pt x="10814" y="715514"/>
                </a:lnTo>
                <a:lnTo>
                  <a:pt x="32987" y="750502"/>
                </a:lnTo>
                <a:lnTo>
                  <a:pt x="64706" y="776883"/>
                </a:lnTo>
                <a:lnTo>
                  <a:pt x="103690" y="792375"/>
                </a:lnTo>
                <a:lnTo>
                  <a:pt x="132587" y="795527"/>
                </a:lnTo>
                <a:lnTo>
                  <a:pt x="1649562" y="795057"/>
                </a:lnTo>
                <a:lnTo>
                  <a:pt x="1690874" y="784713"/>
                </a:lnTo>
                <a:lnTo>
                  <a:pt x="1725862" y="762540"/>
                </a:lnTo>
                <a:lnTo>
                  <a:pt x="1752243" y="730821"/>
                </a:lnTo>
                <a:lnTo>
                  <a:pt x="1767735" y="691837"/>
                </a:lnTo>
                <a:lnTo>
                  <a:pt x="1770888" y="662939"/>
                </a:lnTo>
                <a:lnTo>
                  <a:pt x="1770417" y="121325"/>
                </a:lnTo>
                <a:lnTo>
                  <a:pt x="1760073" y="80013"/>
                </a:lnTo>
                <a:lnTo>
                  <a:pt x="1737900" y="45025"/>
                </a:lnTo>
                <a:lnTo>
                  <a:pt x="1706181" y="18644"/>
                </a:lnTo>
                <a:lnTo>
                  <a:pt x="1667197" y="3152"/>
                </a:lnTo>
                <a:lnTo>
                  <a:pt x="1638300" y="0"/>
                </a:lnTo>
                <a:close/>
              </a:path>
            </a:pathLst>
          </a:custGeom>
          <a:solidFill>
            <a:srgbClr val="D7B15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930396" y="3705605"/>
            <a:ext cx="1818639" cy="842010"/>
          </a:xfrm>
          <a:custGeom>
            <a:avLst/>
            <a:gdLst/>
            <a:ahLst/>
            <a:cxnLst/>
            <a:rect l="l" t="t" r="r" b="b"/>
            <a:pathLst>
              <a:path w="1818639" h="842010">
                <a:moveTo>
                  <a:pt x="1676653" y="0"/>
                </a:moveTo>
                <a:lnTo>
                  <a:pt x="155066" y="0"/>
                </a:lnTo>
                <a:lnTo>
                  <a:pt x="139191" y="1269"/>
                </a:lnTo>
                <a:lnTo>
                  <a:pt x="94487" y="12700"/>
                </a:lnTo>
                <a:lnTo>
                  <a:pt x="56006" y="36829"/>
                </a:lnTo>
                <a:lnTo>
                  <a:pt x="26162" y="69850"/>
                </a:lnTo>
                <a:lnTo>
                  <a:pt x="6730" y="110489"/>
                </a:lnTo>
                <a:lnTo>
                  <a:pt x="52" y="154939"/>
                </a:lnTo>
                <a:lnTo>
                  <a:pt x="0" y="687069"/>
                </a:lnTo>
                <a:lnTo>
                  <a:pt x="888" y="703579"/>
                </a:lnTo>
                <a:lnTo>
                  <a:pt x="12826" y="748029"/>
                </a:lnTo>
                <a:lnTo>
                  <a:pt x="36575" y="786129"/>
                </a:lnTo>
                <a:lnTo>
                  <a:pt x="69850" y="816609"/>
                </a:lnTo>
                <a:lnTo>
                  <a:pt x="110743" y="835659"/>
                </a:lnTo>
                <a:lnTo>
                  <a:pt x="141477" y="842009"/>
                </a:lnTo>
                <a:lnTo>
                  <a:pt x="1678939" y="842009"/>
                </a:lnTo>
                <a:lnTo>
                  <a:pt x="1694688" y="839469"/>
                </a:lnTo>
                <a:lnTo>
                  <a:pt x="1709292" y="835659"/>
                </a:lnTo>
                <a:lnTo>
                  <a:pt x="1723770" y="829309"/>
                </a:lnTo>
                <a:lnTo>
                  <a:pt x="1729257" y="826769"/>
                </a:lnTo>
                <a:lnTo>
                  <a:pt x="142239" y="826769"/>
                </a:lnTo>
                <a:lnTo>
                  <a:pt x="128396" y="824229"/>
                </a:lnTo>
                <a:lnTo>
                  <a:pt x="89662" y="810259"/>
                </a:lnTo>
                <a:lnTo>
                  <a:pt x="57150" y="786129"/>
                </a:lnTo>
                <a:lnTo>
                  <a:pt x="32892" y="753109"/>
                </a:lnTo>
                <a:lnTo>
                  <a:pt x="18668" y="715009"/>
                </a:lnTo>
                <a:lnTo>
                  <a:pt x="15748" y="687069"/>
                </a:lnTo>
                <a:lnTo>
                  <a:pt x="15805" y="154939"/>
                </a:lnTo>
                <a:lnTo>
                  <a:pt x="21970" y="114300"/>
                </a:lnTo>
                <a:lnTo>
                  <a:pt x="39624" y="77469"/>
                </a:lnTo>
                <a:lnTo>
                  <a:pt x="66675" y="48259"/>
                </a:lnTo>
                <a:lnTo>
                  <a:pt x="101345" y="26669"/>
                </a:lnTo>
                <a:lnTo>
                  <a:pt x="141477" y="16509"/>
                </a:lnTo>
                <a:lnTo>
                  <a:pt x="155828" y="15239"/>
                </a:lnTo>
                <a:lnTo>
                  <a:pt x="1729892" y="15239"/>
                </a:lnTo>
                <a:lnTo>
                  <a:pt x="1721739" y="11429"/>
                </a:lnTo>
                <a:lnTo>
                  <a:pt x="1707388" y="6350"/>
                </a:lnTo>
                <a:lnTo>
                  <a:pt x="1692275" y="2539"/>
                </a:lnTo>
                <a:lnTo>
                  <a:pt x="1676653" y="0"/>
                </a:lnTo>
                <a:close/>
              </a:path>
              <a:path w="1818639" h="842010">
                <a:moveTo>
                  <a:pt x="1729892" y="15239"/>
                </a:moveTo>
                <a:lnTo>
                  <a:pt x="1661921" y="15239"/>
                </a:lnTo>
                <a:lnTo>
                  <a:pt x="1689862" y="17779"/>
                </a:lnTo>
                <a:lnTo>
                  <a:pt x="1703324" y="21589"/>
                </a:lnTo>
                <a:lnTo>
                  <a:pt x="1740153" y="39369"/>
                </a:lnTo>
                <a:lnTo>
                  <a:pt x="1769999" y="66039"/>
                </a:lnTo>
                <a:lnTo>
                  <a:pt x="1791207" y="101600"/>
                </a:lnTo>
                <a:lnTo>
                  <a:pt x="1801621" y="140969"/>
                </a:lnTo>
                <a:lnTo>
                  <a:pt x="1802326" y="687069"/>
                </a:lnTo>
                <a:lnTo>
                  <a:pt x="1801749" y="699769"/>
                </a:lnTo>
                <a:lnTo>
                  <a:pt x="1791589" y="740409"/>
                </a:lnTo>
                <a:lnTo>
                  <a:pt x="1770506" y="775969"/>
                </a:lnTo>
                <a:lnTo>
                  <a:pt x="1761489" y="784859"/>
                </a:lnTo>
                <a:lnTo>
                  <a:pt x="1751583" y="795019"/>
                </a:lnTo>
                <a:lnTo>
                  <a:pt x="1716913" y="815339"/>
                </a:lnTo>
                <a:lnTo>
                  <a:pt x="1662302" y="826769"/>
                </a:lnTo>
                <a:lnTo>
                  <a:pt x="1729257" y="826769"/>
                </a:lnTo>
                <a:lnTo>
                  <a:pt x="1762252" y="806449"/>
                </a:lnTo>
                <a:lnTo>
                  <a:pt x="1791969" y="773429"/>
                </a:lnTo>
                <a:lnTo>
                  <a:pt x="1811401" y="731519"/>
                </a:lnTo>
                <a:lnTo>
                  <a:pt x="1818079" y="687069"/>
                </a:lnTo>
                <a:lnTo>
                  <a:pt x="1818131" y="154939"/>
                </a:lnTo>
                <a:lnTo>
                  <a:pt x="1817242" y="138429"/>
                </a:lnTo>
                <a:lnTo>
                  <a:pt x="1805431" y="93979"/>
                </a:lnTo>
                <a:lnTo>
                  <a:pt x="1781682" y="55879"/>
                </a:lnTo>
                <a:lnTo>
                  <a:pt x="1748408" y="25400"/>
                </a:lnTo>
                <a:lnTo>
                  <a:pt x="1735327" y="17779"/>
                </a:lnTo>
                <a:lnTo>
                  <a:pt x="1729892" y="15239"/>
                </a:lnTo>
                <a:close/>
              </a:path>
              <a:path w="1818639" h="842010">
                <a:moveTo>
                  <a:pt x="1675002" y="31750"/>
                </a:moveTo>
                <a:lnTo>
                  <a:pt x="143890" y="31750"/>
                </a:lnTo>
                <a:lnTo>
                  <a:pt x="119506" y="36829"/>
                </a:lnTo>
                <a:lnTo>
                  <a:pt x="77215" y="59689"/>
                </a:lnTo>
                <a:lnTo>
                  <a:pt x="46736" y="96519"/>
                </a:lnTo>
                <a:lnTo>
                  <a:pt x="32130" y="143509"/>
                </a:lnTo>
                <a:lnTo>
                  <a:pt x="31559" y="154939"/>
                </a:lnTo>
                <a:lnTo>
                  <a:pt x="31559" y="687069"/>
                </a:lnTo>
                <a:lnTo>
                  <a:pt x="41148" y="734059"/>
                </a:lnTo>
                <a:lnTo>
                  <a:pt x="67817" y="774699"/>
                </a:lnTo>
                <a:lnTo>
                  <a:pt x="107314" y="801369"/>
                </a:lnTo>
                <a:lnTo>
                  <a:pt x="156209" y="811529"/>
                </a:lnTo>
                <a:lnTo>
                  <a:pt x="1661540" y="811529"/>
                </a:lnTo>
                <a:lnTo>
                  <a:pt x="1710181" y="801369"/>
                </a:lnTo>
                <a:lnTo>
                  <a:pt x="1723161" y="795019"/>
                </a:lnTo>
                <a:lnTo>
                  <a:pt x="143890" y="795019"/>
                </a:lnTo>
                <a:lnTo>
                  <a:pt x="133095" y="792479"/>
                </a:lnTo>
                <a:lnTo>
                  <a:pt x="94361" y="775969"/>
                </a:lnTo>
                <a:lnTo>
                  <a:pt x="65277" y="746759"/>
                </a:lnTo>
                <a:lnTo>
                  <a:pt x="49149" y="707389"/>
                </a:lnTo>
                <a:lnTo>
                  <a:pt x="47291" y="687069"/>
                </a:lnTo>
                <a:lnTo>
                  <a:pt x="47307" y="154939"/>
                </a:lnTo>
                <a:lnTo>
                  <a:pt x="56261" y="113029"/>
                </a:lnTo>
                <a:lnTo>
                  <a:pt x="80009" y="78739"/>
                </a:lnTo>
                <a:lnTo>
                  <a:pt x="114807" y="54609"/>
                </a:lnTo>
                <a:lnTo>
                  <a:pt x="146176" y="46989"/>
                </a:lnTo>
                <a:lnTo>
                  <a:pt x="1721739" y="46989"/>
                </a:lnTo>
                <a:lnTo>
                  <a:pt x="1710816" y="41909"/>
                </a:lnTo>
                <a:lnTo>
                  <a:pt x="1699387" y="36829"/>
                </a:lnTo>
                <a:lnTo>
                  <a:pt x="1675002" y="31750"/>
                </a:lnTo>
                <a:close/>
              </a:path>
              <a:path w="1818639" h="842010">
                <a:moveTo>
                  <a:pt x="1721739" y="46989"/>
                </a:moveTo>
                <a:lnTo>
                  <a:pt x="1661921" y="46989"/>
                </a:lnTo>
                <a:lnTo>
                  <a:pt x="1674240" y="48259"/>
                </a:lnTo>
                <a:lnTo>
                  <a:pt x="1685163" y="49529"/>
                </a:lnTo>
                <a:lnTo>
                  <a:pt x="1723643" y="66039"/>
                </a:lnTo>
                <a:lnTo>
                  <a:pt x="1752980" y="96519"/>
                </a:lnTo>
                <a:lnTo>
                  <a:pt x="1768982" y="135889"/>
                </a:lnTo>
                <a:lnTo>
                  <a:pt x="1770824" y="687069"/>
                </a:lnTo>
                <a:lnTo>
                  <a:pt x="1770252" y="698499"/>
                </a:lnTo>
                <a:lnTo>
                  <a:pt x="1757299" y="739139"/>
                </a:lnTo>
                <a:lnTo>
                  <a:pt x="1730375" y="770889"/>
                </a:lnTo>
                <a:lnTo>
                  <a:pt x="1693417" y="791209"/>
                </a:lnTo>
                <a:lnTo>
                  <a:pt x="1671954" y="795019"/>
                </a:lnTo>
                <a:lnTo>
                  <a:pt x="1723161" y="795019"/>
                </a:lnTo>
                <a:lnTo>
                  <a:pt x="1757933" y="765809"/>
                </a:lnTo>
                <a:lnTo>
                  <a:pt x="1780920" y="723899"/>
                </a:lnTo>
                <a:lnTo>
                  <a:pt x="1786578" y="687069"/>
                </a:lnTo>
                <a:lnTo>
                  <a:pt x="1786572" y="154939"/>
                </a:lnTo>
                <a:lnTo>
                  <a:pt x="1776983" y="107950"/>
                </a:lnTo>
                <a:lnTo>
                  <a:pt x="1750314" y="68579"/>
                </a:lnTo>
                <a:lnTo>
                  <a:pt x="1731899" y="53339"/>
                </a:lnTo>
                <a:lnTo>
                  <a:pt x="1721739" y="4698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890771" y="5288279"/>
            <a:ext cx="1892807" cy="91746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954017" y="5321046"/>
            <a:ext cx="1771014" cy="795655"/>
          </a:xfrm>
          <a:custGeom>
            <a:avLst/>
            <a:gdLst/>
            <a:ahLst/>
            <a:cxnLst/>
            <a:rect l="l" t="t" r="r" b="b"/>
            <a:pathLst>
              <a:path w="1771014" h="795654">
                <a:moveTo>
                  <a:pt x="1638300" y="0"/>
                </a:moveTo>
                <a:lnTo>
                  <a:pt x="121325" y="470"/>
                </a:lnTo>
                <a:lnTo>
                  <a:pt x="80013" y="10814"/>
                </a:lnTo>
                <a:lnTo>
                  <a:pt x="45025" y="32987"/>
                </a:lnTo>
                <a:lnTo>
                  <a:pt x="18644" y="64706"/>
                </a:lnTo>
                <a:lnTo>
                  <a:pt x="3152" y="103690"/>
                </a:lnTo>
                <a:lnTo>
                  <a:pt x="0" y="132587"/>
                </a:lnTo>
                <a:lnTo>
                  <a:pt x="470" y="674195"/>
                </a:lnTo>
                <a:lnTo>
                  <a:pt x="10814" y="715493"/>
                </a:lnTo>
                <a:lnTo>
                  <a:pt x="32987" y="750481"/>
                </a:lnTo>
                <a:lnTo>
                  <a:pt x="64706" y="776871"/>
                </a:lnTo>
                <a:lnTo>
                  <a:pt x="103690" y="792373"/>
                </a:lnTo>
                <a:lnTo>
                  <a:pt x="132587" y="795527"/>
                </a:lnTo>
                <a:lnTo>
                  <a:pt x="1649562" y="795056"/>
                </a:lnTo>
                <a:lnTo>
                  <a:pt x="1690874" y="784705"/>
                </a:lnTo>
                <a:lnTo>
                  <a:pt x="1725862" y="762522"/>
                </a:lnTo>
                <a:lnTo>
                  <a:pt x="1752243" y="730798"/>
                </a:lnTo>
                <a:lnTo>
                  <a:pt x="1767735" y="691822"/>
                </a:lnTo>
                <a:lnTo>
                  <a:pt x="1770888" y="662939"/>
                </a:lnTo>
                <a:lnTo>
                  <a:pt x="1770417" y="121325"/>
                </a:lnTo>
                <a:lnTo>
                  <a:pt x="1760073" y="80013"/>
                </a:lnTo>
                <a:lnTo>
                  <a:pt x="1737900" y="45025"/>
                </a:lnTo>
                <a:lnTo>
                  <a:pt x="1706181" y="18644"/>
                </a:lnTo>
                <a:lnTo>
                  <a:pt x="1667197" y="3152"/>
                </a:lnTo>
                <a:lnTo>
                  <a:pt x="1638300" y="0"/>
                </a:lnTo>
                <a:close/>
              </a:path>
            </a:pathLst>
          </a:custGeom>
          <a:solidFill>
            <a:srgbClr val="958B8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930396" y="5298185"/>
            <a:ext cx="1818639" cy="842010"/>
          </a:xfrm>
          <a:custGeom>
            <a:avLst/>
            <a:gdLst/>
            <a:ahLst/>
            <a:cxnLst/>
            <a:rect l="l" t="t" r="r" b="b"/>
            <a:pathLst>
              <a:path w="1818639" h="842010">
                <a:moveTo>
                  <a:pt x="1676653" y="0"/>
                </a:moveTo>
                <a:lnTo>
                  <a:pt x="155066" y="0"/>
                </a:lnTo>
                <a:lnTo>
                  <a:pt x="139191" y="1269"/>
                </a:lnTo>
                <a:lnTo>
                  <a:pt x="94487" y="12700"/>
                </a:lnTo>
                <a:lnTo>
                  <a:pt x="56006" y="36829"/>
                </a:lnTo>
                <a:lnTo>
                  <a:pt x="26162" y="69850"/>
                </a:lnTo>
                <a:lnTo>
                  <a:pt x="6730" y="110489"/>
                </a:lnTo>
                <a:lnTo>
                  <a:pt x="52" y="154939"/>
                </a:lnTo>
                <a:lnTo>
                  <a:pt x="0" y="687069"/>
                </a:lnTo>
                <a:lnTo>
                  <a:pt x="888" y="703579"/>
                </a:lnTo>
                <a:lnTo>
                  <a:pt x="12826" y="748029"/>
                </a:lnTo>
                <a:lnTo>
                  <a:pt x="36575" y="787399"/>
                </a:lnTo>
                <a:lnTo>
                  <a:pt x="69850" y="816609"/>
                </a:lnTo>
                <a:lnTo>
                  <a:pt x="110743" y="835659"/>
                </a:lnTo>
                <a:lnTo>
                  <a:pt x="141477" y="842009"/>
                </a:lnTo>
                <a:lnTo>
                  <a:pt x="1678939" y="842009"/>
                </a:lnTo>
                <a:lnTo>
                  <a:pt x="1694688" y="839469"/>
                </a:lnTo>
                <a:lnTo>
                  <a:pt x="1709292" y="835659"/>
                </a:lnTo>
                <a:lnTo>
                  <a:pt x="1723770" y="829309"/>
                </a:lnTo>
                <a:lnTo>
                  <a:pt x="1729257" y="826769"/>
                </a:lnTo>
                <a:lnTo>
                  <a:pt x="142239" y="826769"/>
                </a:lnTo>
                <a:lnTo>
                  <a:pt x="128396" y="824229"/>
                </a:lnTo>
                <a:lnTo>
                  <a:pt x="89662" y="810259"/>
                </a:lnTo>
                <a:lnTo>
                  <a:pt x="57150" y="786129"/>
                </a:lnTo>
                <a:lnTo>
                  <a:pt x="32892" y="754379"/>
                </a:lnTo>
                <a:lnTo>
                  <a:pt x="18668" y="715009"/>
                </a:lnTo>
                <a:lnTo>
                  <a:pt x="15748" y="687069"/>
                </a:lnTo>
                <a:lnTo>
                  <a:pt x="15805" y="154939"/>
                </a:lnTo>
                <a:lnTo>
                  <a:pt x="21970" y="114300"/>
                </a:lnTo>
                <a:lnTo>
                  <a:pt x="39624" y="77469"/>
                </a:lnTo>
                <a:lnTo>
                  <a:pt x="66675" y="48259"/>
                </a:lnTo>
                <a:lnTo>
                  <a:pt x="101345" y="26669"/>
                </a:lnTo>
                <a:lnTo>
                  <a:pt x="141477" y="16509"/>
                </a:lnTo>
                <a:lnTo>
                  <a:pt x="155828" y="15239"/>
                </a:lnTo>
                <a:lnTo>
                  <a:pt x="1729892" y="15239"/>
                </a:lnTo>
                <a:lnTo>
                  <a:pt x="1721739" y="11429"/>
                </a:lnTo>
                <a:lnTo>
                  <a:pt x="1707388" y="6350"/>
                </a:lnTo>
                <a:lnTo>
                  <a:pt x="1692275" y="2539"/>
                </a:lnTo>
                <a:lnTo>
                  <a:pt x="1676653" y="0"/>
                </a:lnTo>
                <a:close/>
              </a:path>
              <a:path w="1818639" h="842010">
                <a:moveTo>
                  <a:pt x="1729892" y="15239"/>
                </a:moveTo>
                <a:lnTo>
                  <a:pt x="1661921" y="15239"/>
                </a:lnTo>
                <a:lnTo>
                  <a:pt x="1689862" y="17779"/>
                </a:lnTo>
                <a:lnTo>
                  <a:pt x="1703324" y="21589"/>
                </a:lnTo>
                <a:lnTo>
                  <a:pt x="1740153" y="39369"/>
                </a:lnTo>
                <a:lnTo>
                  <a:pt x="1769999" y="66039"/>
                </a:lnTo>
                <a:lnTo>
                  <a:pt x="1791207" y="101600"/>
                </a:lnTo>
                <a:lnTo>
                  <a:pt x="1801621" y="140969"/>
                </a:lnTo>
                <a:lnTo>
                  <a:pt x="1802383" y="687069"/>
                </a:lnTo>
                <a:lnTo>
                  <a:pt x="1801749" y="699769"/>
                </a:lnTo>
                <a:lnTo>
                  <a:pt x="1791589" y="740409"/>
                </a:lnTo>
                <a:lnTo>
                  <a:pt x="1770506" y="775969"/>
                </a:lnTo>
                <a:lnTo>
                  <a:pt x="1761489" y="784859"/>
                </a:lnTo>
                <a:lnTo>
                  <a:pt x="1751583" y="795019"/>
                </a:lnTo>
                <a:lnTo>
                  <a:pt x="1716913" y="815339"/>
                </a:lnTo>
                <a:lnTo>
                  <a:pt x="1676653" y="826769"/>
                </a:lnTo>
                <a:lnTo>
                  <a:pt x="1729257" y="826769"/>
                </a:lnTo>
                <a:lnTo>
                  <a:pt x="1762252" y="806449"/>
                </a:lnTo>
                <a:lnTo>
                  <a:pt x="1791969" y="773429"/>
                </a:lnTo>
                <a:lnTo>
                  <a:pt x="1811401" y="731519"/>
                </a:lnTo>
                <a:lnTo>
                  <a:pt x="1818131" y="687069"/>
                </a:lnTo>
                <a:lnTo>
                  <a:pt x="1818131" y="154939"/>
                </a:lnTo>
                <a:lnTo>
                  <a:pt x="1810765" y="109219"/>
                </a:lnTo>
                <a:lnTo>
                  <a:pt x="1790700" y="67309"/>
                </a:lnTo>
                <a:lnTo>
                  <a:pt x="1760346" y="34289"/>
                </a:lnTo>
                <a:lnTo>
                  <a:pt x="1748408" y="26669"/>
                </a:lnTo>
                <a:lnTo>
                  <a:pt x="1735327" y="17779"/>
                </a:lnTo>
                <a:lnTo>
                  <a:pt x="1729892" y="15239"/>
                </a:lnTo>
                <a:close/>
              </a:path>
              <a:path w="1818639" h="842010">
                <a:moveTo>
                  <a:pt x="1675002" y="31750"/>
                </a:moveTo>
                <a:lnTo>
                  <a:pt x="143890" y="31750"/>
                </a:lnTo>
                <a:lnTo>
                  <a:pt x="119506" y="36829"/>
                </a:lnTo>
                <a:lnTo>
                  <a:pt x="77215" y="59689"/>
                </a:lnTo>
                <a:lnTo>
                  <a:pt x="46736" y="96519"/>
                </a:lnTo>
                <a:lnTo>
                  <a:pt x="32130" y="143509"/>
                </a:lnTo>
                <a:lnTo>
                  <a:pt x="31559" y="154939"/>
                </a:lnTo>
                <a:lnTo>
                  <a:pt x="31559" y="687069"/>
                </a:lnTo>
                <a:lnTo>
                  <a:pt x="41148" y="734059"/>
                </a:lnTo>
                <a:lnTo>
                  <a:pt x="67817" y="774699"/>
                </a:lnTo>
                <a:lnTo>
                  <a:pt x="107314" y="801369"/>
                </a:lnTo>
                <a:lnTo>
                  <a:pt x="156209" y="811529"/>
                </a:lnTo>
                <a:lnTo>
                  <a:pt x="1661540" y="811529"/>
                </a:lnTo>
                <a:lnTo>
                  <a:pt x="1710181" y="801369"/>
                </a:lnTo>
                <a:lnTo>
                  <a:pt x="1723161" y="795019"/>
                </a:lnTo>
                <a:lnTo>
                  <a:pt x="143890" y="795019"/>
                </a:lnTo>
                <a:lnTo>
                  <a:pt x="133095" y="792479"/>
                </a:lnTo>
                <a:lnTo>
                  <a:pt x="94361" y="775969"/>
                </a:lnTo>
                <a:lnTo>
                  <a:pt x="65277" y="746759"/>
                </a:lnTo>
                <a:lnTo>
                  <a:pt x="49149" y="707389"/>
                </a:lnTo>
                <a:lnTo>
                  <a:pt x="47291" y="687069"/>
                </a:lnTo>
                <a:lnTo>
                  <a:pt x="47307" y="154939"/>
                </a:lnTo>
                <a:lnTo>
                  <a:pt x="56261" y="113029"/>
                </a:lnTo>
                <a:lnTo>
                  <a:pt x="80009" y="78739"/>
                </a:lnTo>
                <a:lnTo>
                  <a:pt x="114807" y="55879"/>
                </a:lnTo>
                <a:lnTo>
                  <a:pt x="146176" y="46989"/>
                </a:lnTo>
                <a:lnTo>
                  <a:pt x="1721739" y="46989"/>
                </a:lnTo>
                <a:lnTo>
                  <a:pt x="1710816" y="41909"/>
                </a:lnTo>
                <a:lnTo>
                  <a:pt x="1699387" y="36829"/>
                </a:lnTo>
                <a:lnTo>
                  <a:pt x="1675002" y="31750"/>
                </a:lnTo>
                <a:close/>
              </a:path>
              <a:path w="1818639" h="842010">
                <a:moveTo>
                  <a:pt x="1721739" y="46989"/>
                </a:moveTo>
                <a:lnTo>
                  <a:pt x="1661921" y="46989"/>
                </a:lnTo>
                <a:lnTo>
                  <a:pt x="1674240" y="48259"/>
                </a:lnTo>
                <a:lnTo>
                  <a:pt x="1685163" y="49529"/>
                </a:lnTo>
                <a:lnTo>
                  <a:pt x="1723643" y="66039"/>
                </a:lnTo>
                <a:lnTo>
                  <a:pt x="1752980" y="96519"/>
                </a:lnTo>
                <a:lnTo>
                  <a:pt x="1768982" y="135889"/>
                </a:lnTo>
                <a:lnTo>
                  <a:pt x="1770888" y="687069"/>
                </a:lnTo>
                <a:lnTo>
                  <a:pt x="1770252" y="698499"/>
                </a:lnTo>
                <a:lnTo>
                  <a:pt x="1757299" y="739139"/>
                </a:lnTo>
                <a:lnTo>
                  <a:pt x="1730375" y="770889"/>
                </a:lnTo>
                <a:lnTo>
                  <a:pt x="1693417" y="791209"/>
                </a:lnTo>
                <a:lnTo>
                  <a:pt x="1671954" y="795019"/>
                </a:lnTo>
                <a:lnTo>
                  <a:pt x="1723161" y="795019"/>
                </a:lnTo>
                <a:lnTo>
                  <a:pt x="1757933" y="765809"/>
                </a:lnTo>
                <a:lnTo>
                  <a:pt x="1780920" y="723899"/>
                </a:lnTo>
                <a:lnTo>
                  <a:pt x="1786636" y="687069"/>
                </a:lnTo>
                <a:lnTo>
                  <a:pt x="1786572" y="154939"/>
                </a:lnTo>
                <a:lnTo>
                  <a:pt x="1776983" y="107950"/>
                </a:lnTo>
                <a:lnTo>
                  <a:pt x="1750314" y="68579"/>
                </a:lnTo>
                <a:lnTo>
                  <a:pt x="1731899" y="53339"/>
                </a:lnTo>
                <a:lnTo>
                  <a:pt x="1721739" y="4698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232916" y="3695687"/>
            <a:ext cx="1894332" cy="9174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296161" y="3728465"/>
            <a:ext cx="1772920" cy="795655"/>
          </a:xfrm>
          <a:custGeom>
            <a:avLst/>
            <a:gdLst/>
            <a:ahLst/>
            <a:cxnLst/>
            <a:rect l="l" t="t" r="r" b="b"/>
            <a:pathLst>
              <a:path w="1772920" h="795654">
                <a:moveTo>
                  <a:pt x="1639824" y="0"/>
                </a:moveTo>
                <a:lnTo>
                  <a:pt x="121325" y="470"/>
                </a:lnTo>
                <a:lnTo>
                  <a:pt x="80013" y="10814"/>
                </a:lnTo>
                <a:lnTo>
                  <a:pt x="45025" y="32987"/>
                </a:lnTo>
                <a:lnTo>
                  <a:pt x="18644" y="64706"/>
                </a:lnTo>
                <a:lnTo>
                  <a:pt x="3152" y="103690"/>
                </a:lnTo>
                <a:lnTo>
                  <a:pt x="0" y="132587"/>
                </a:lnTo>
                <a:lnTo>
                  <a:pt x="470" y="674202"/>
                </a:lnTo>
                <a:lnTo>
                  <a:pt x="10814" y="715514"/>
                </a:lnTo>
                <a:lnTo>
                  <a:pt x="32987" y="750502"/>
                </a:lnTo>
                <a:lnTo>
                  <a:pt x="64706" y="776883"/>
                </a:lnTo>
                <a:lnTo>
                  <a:pt x="103690" y="792375"/>
                </a:lnTo>
                <a:lnTo>
                  <a:pt x="132587" y="795527"/>
                </a:lnTo>
                <a:lnTo>
                  <a:pt x="1651086" y="795057"/>
                </a:lnTo>
                <a:lnTo>
                  <a:pt x="1692398" y="784713"/>
                </a:lnTo>
                <a:lnTo>
                  <a:pt x="1727386" y="762540"/>
                </a:lnTo>
                <a:lnTo>
                  <a:pt x="1753767" y="730821"/>
                </a:lnTo>
                <a:lnTo>
                  <a:pt x="1769259" y="691837"/>
                </a:lnTo>
                <a:lnTo>
                  <a:pt x="1772412" y="662939"/>
                </a:lnTo>
                <a:lnTo>
                  <a:pt x="1771941" y="121325"/>
                </a:lnTo>
                <a:lnTo>
                  <a:pt x="1761597" y="80013"/>
                </a:lnTo>
                <a:lnTo>
                  <a:pt x="1739424" y="45025"/>
                </a:lnTo>
                <a:lnTo>
                  <a:pt x="1707705" y="18644"/>
                </a:lnTo>
                <a:lnTo>
                  <a:pt x="1668721" y="3152"/>
                </a:lnTo>
                <a:lnTo>
                  <a:pt x="1639824" y="0"/>
                </a:lnTo>
                <a:close/>
              </a:path>
            </a:pathLst>
          </a:custGeom>
          <a:solidFill>
            <a:srgbClr val="7AA7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272539" y="3705605"/>
            <a:ext cx="1819910" cy="842010"/>
          </a:xfrm>
          <a:custGeom>
            <a:avLst/>
            <a:gdLst/>
            <a:ahLst/>
            <a:cxnLst/>
            <a:rect l="l" t="t" r="r" b="b"/>
            <a:pathLst>
              <a:path w="1819910" h="842010">
                <a:moveTo>
                  <a:pt x="1678177" y="0"/>
                </a:moveTo>
                <a:lnTo>
                  <a:pt x="155066" y="0"/>
                </a:lnTo>
                <a:lnTo>
                  <a:pt x="139191" y="1269"/>
                </a:lnTo>
                <a:lnTo>
                  <a:pt x="94487" y="12700"/>
                </a:lnTo>
                <a:lnTo>
                  <a:pt x="56006" y="36829"/>
                </a:lnTo>
                <a:lnTo>
                  <a:pt x="26162" y="69850"/>
                </a:lnTo>
                <a:lnTo>
                  <a:pt x="6731" y="110489"/>
                </a:lnTo>
                <a:lnTo>
                  <a:pt x="52" y="154939"/>
                </a:lnTo>
                <a:lnTo>
                  <a:pt x="0" y="687069"/>
                </a:lnTo>
                <a:lnTo>
                  <a:pt x="888" y="703579"/>
                </a:lnTo>
                <a:lnTo>
                  <a:pt x="12826" y="748029"/>
                </a:lnTo>
                <a:lnTo>
                  <a:pt x="36575" y="786129"/>
                </a:lnTo>
                <a:lnTo>
                  <a:pt x="69850" y="816609"/>
                </a:lnTo>
                <a:lnTo>
                  <a:pt x="110743" y="835659"/>
                </a:lnTo>
                <a:lnTo>
                  <a:pt x="141478" y="842009"/>
                </a:lnTo>
                <a:lnTo>
                  <a:pt x="1680464" y="842009"/>
                </a:lnTo>
                <a:lnTo>
                  <a:pt x="1696212" y="839469"/>
                </a:lnTo>
                <a:lnTo>
                  <a:pt x="1710816" y="835659"/>
                </a:lnTo>
                <a:lnTo>
                  <a:pt x="1725295" y="829309"/>
                </a:lnTo>
                <a:lnTo>
                  <a:pt x="1730781" y="826769"/>
                </a:lnTo>
                <a:lnTo>
                  <a:pt x="142240" y="826769"/>
                </a:lnTo>
                <a:lnTo>
                  <a:pt x="128397" y="824229"/>
                </a:lnTo>
                <a:lnTo>
                  <a:pt x="89662" y="810259"/>
                </a:lnTo>
                <a:lnTo>
                  <a:pt x="57150" y="786129"/>
                </a:lnTo>
                <a:lnTo>
                  <a:pt x="32893" y="753109"/>
                </a:lnTo>
                <a:lnTo>
                  <a:pt x="18668" y="715009"/>
                </a:lnTo>
                <a:lnTo>
                  <a:pt x="15747" y="687069"/>
                </a:lnTo>
                <a:lnTo>
                  <a:pt x="15805" y="154939"/>
                </a:lnTo>
                <a:lnTo>
                  <a:pt x="21971" y="114300"/>
                </a:lnTo>
                <a:lnTo>
                  <a:pt x="39623" y="77469"/>
                </a:lnTo>
                <a:lnTo>
                  <a:pt x="66675" y="48259"/>
                </a:lnTo>
                <a:lnTo>
                  <a:pt x="101346" y="26669"/>
                </a:lnTo>
                <a:lnTo>
                  <a:pt x="141478" y="16509"/>
                </a:lnTo>
                <a:lnTo>
                  <a:pt x="155828" y="15239"/>
                </a:lnTo>
                <a:lnTo>
                  <a:pt x="1731416" y="15239"/>
                </a:lnTo>
                <a:lnTo>
                  <a:pt x="1723263" y="11429"/>
                </a:lnTo>
                <a:lnTo>
                  <a:pt x="1708912" y="6350"/>
                </a:lnTo>
                <a:lnTo>
                  <a:pt x="1693799" y="2539"/>
                </a:lnTo>
                <a:lnTo>
                  <a:pt x="1678177" y="0"/>
                </a:lnTo>
                <a:close/>
              </a:path>
              <a:path w="1819910" h="842010">
                <a:moveTo>
                  <a:pt x="1731416" y="15239"/>
                </a:moveTo>
                <a:lnTo>
                  <a:pt x="1663446" y="15239"/>
                </a:lnTo>
                <a:lnTo>
                  <a:pt x="1691386" y="17779"/>
                </a:lnTo>
                <a:lnTo>
                  <a:pt x="1704848" y="21589"/>
                </a:lnTo>
                <a:lnTo>
                  <a:pt x="1741677" y="39369"/>
                </a:lnTo>
                <a:lnTo>
                  <a:pt x="1771523" y="66039"/>
                </a:lnTo>
                <a:lnTo>
                  <a:pt x="1792732" y="101600"/>
                </a:lnTo>
                <a:lnTo>
                  <a:pt x="1803146" y="140969"/>
                </a:lnTo>
                <a:lnTo>
                  <a:pt x="1803850" y="687069"/>
                </a:lnTo>
                <a:lnTo>
                  <a:pt x="1803273" y="699769"/>
                </a:lnTo>
                <a:lnTo>
                  <a:pt x="1793113" y="740409"/>
                </a:lnTo>
                <a:lnTo>
                  <a:pt x="1772030" y="775969"/>
                </a:lnTo>
                <a:lnTo>
                  <a:pt x="1763014" y="784859"/>
                </a:lnTo>
                <a:lnTo>
                  <a:pt x="1753108" y="795019"/>
                </a:lnTo>
                <a:lnTo>
                  <a:pt x="1718437" y="815339"/>
                </a:lnTo>
                <a:lnTo>
                  <a:pt x="1663827" y="826769"/>
                </a:lnTo>
                <a:lnTo>
                  <a:pt x="1730781" y="826769"/>
                </a:lnTo>
                <a:lnTo>
                  <a:pt x="1763776" y="806449"/>
                </a:lnTo>
                <a:lnTo>
                  <a:pt x="1793493" y="773429"/>
                </a:lnTo>
                <a:lnTo>
                  <a:pt x="1812925" y="731519"/>
                </a:lnTo>
                <a:lnTo>
                  <a:pt x="1819603" y="687069"/>
                </a:lnTo>
                <a:lnTo>
                  <a:pt x="1819655" y="154939"/>
                </a:lnTo>
                <a:lnTo>
                  <a:pt x="1818766" y="138429"/>
                </a:lnTo>
                <a:lnTo>
                  <a:pt x="1806955" y="93979"/>
                </a:lnTo>
                <a:lnTo>
                  <a:pt x="1783207" y="55879"/>
                </a:lnTo>
                <a:lnTo>
                  <a:pt x="1749933" y="25400"/>
                </a:lnTo>
                <a:lnTo>
                  <a:pt x="1736852" y="17779"/>
                </a:lnTo>
                <a:lnTo>
                  <a:pt x="1731416" y="15239"/>
                </a:lnTo>
                <a:close/>
              </a:path>
              <a:path w="1819910" h="842010">
                <a:moveTo>
                  <a:pt x="1676527" y="31750"/>
                </a:moveTo>
                <a:lnTo>
                  <a:pt x="143890" y="31750"/>
                </a:lnTo>
                <a:lnTo>
                  <a:pt x="119506" y="36829"/>
                </a:lnTo>
                <a:lnTo>
                  <a:pt x="77215" y="59689"/>
                </a:lnTo>
                <a:lnTo>
                  <a:pt x="46735" y="96519"/>
                </a:lnTo>
                <a:lnTo>
                  <a:pt x="32131" y="143509"/>
                </a:lnTo>
                <a:lnTo>
                  <a:pt x="31559" y="154939"/>
                </a:lnTo>
                <a:lnTo>
                  <a:pt x="31559" y="687069"/>
                </a:lnTo>
                <a:lnTo>
                  <a:pt x="41147" y="734059"/>
                </a:lnTo>
                <a:lnTo>
                  <a:pt x="67818" y="774699"/>
                </a:lnTo>
                <a:lnTo>
                  <a:pt x="107315" y="801369"/>
                </a:lnTo>
                <a:lnTo>
                  <a:pt x="156209" y="811529"/>
                </a:lnTo>
                <a:lnTo>
                  <a:pt x="1663064" y="811529"/>
                </a:lnTo>
                <a:lnTo>
                  <a:pt x="1711705" y="801369"/>
                </a:lnTo>
                <a:lnTo>
                  <a:pt x="1724685" y="795019"/>
                </a:lnTo>
                <a:lnTo>
                  <a:pt x="143890" y="795019"/>
                </a:lnTo>
                <a:lnTo>
                  <a:pt x="133096" y="792479"/>
                </a:lnTo>
                <a:lnTo>
                  <a:pt x="94360" y="775969"/>
                </a:lnTo>
                <a:lnTo>
                  <a:pt x="65278" y="746759"/>
                </a:lnTo>
                <a:lnTo>
                  <a:pt x="49148" y="707389"/>
                </a:lnTo>
                <a:lnTo>
                  <a:pt x="47291" y="687069"/>
                </a:lnTo>
                <a:lnTo>
                  <a:pt x="47307" y="154939"/>
                </a:lnTo>
                <a:lnTo>
                  <a:pt x="56260" y="113029"/>
                </a:lnTo>
                <a:lnTo>
                  <a:pt x="80009" y="78739"/>
                </a:lnTo>
                <a:lnTo>
                  <a:pt x="114807" y="54609"/>
                </a:lnTo>
                <a:lnTo>
                  <a:pt x="146176" y="46989"/>
                </a:lnTo>
                <a:lnTo>
                  <a:pt x="1723263" y="46989"/>
                </a:lnTo>
                <a:lnTo>
                  <a:pt x="1712340" y="41909"/>
                </a:lnTo>
                <a:lnTo>
                  <a:pt x="1700911" y="36829"/>
                </a:lnTo>
                <a:lnTo>
                  <a:pt x="1676527" y="31750"/>
                </a:lnTo>
                <a:close/>
              </a:path>
              <a:path w="1819910" h="842010">
                <a:moveTo>
                  <a:pt x="1723263" y="46989"/>
                </a:moveTo>
                <a:lnTo>
                  <a:pt x="1663446" y="46989"/>
                </a:lnTo>
                <a:lnTo>
                  <a:pt x="1675764" y="48259"/>
                </a:lnTo>
                <a:lnTo>
                  <a:pt x="1686687" y="49529"/>
                </a:lnTo>
                <a:lnTo>
                  <a:pt x="1725167" y="66039"/>
                </a:lnTo>
                <a:lnTo>
                  <a:pt x="1754504" y="96519"/>
                </a:lnTo>
                <a:lnTo>
                  <a:pt x="1770507" y="135889"/>
                </a:lnTo>
                <a:lnTo>
                  <a:pt x="1772348" y="687069"/>
                </a:lnTo>
                <a:lnTo>
                  <a:pt x="1771777" y="698499"/>
                </a:lnTo>
                <a:lnTo>
                  <a:pt x="1758823" y="739139"/>
                </a:lnTo>
                <a:lnTo>
                  <a:pt x="1731899" y="770889"/>
                </a:lnTo>
                <a:lnTo>
                  <a:pt x="1694941" y="791209"/>
                </a:lnTo>
                <a:lnTo>
                  <a:pt x="1673478" y="795019"/>
                </a:lnTo>
                <a:lnTo>
                  <a:pt x="1724685" y="795019"/>
                </a:lnTo>
                <a:lnTo>
                  <a:pt x="1759458" y="765809"/>
                </a:lnTo>
                <a:lnTo>
                  <a:pt x="1782445" y="723899"/>
                </a:lnTo>
                <a:lnTo>
                  <a:pt x="1788102" y="687069"/>
                </a:lnTo>
                <a:lnTo>
                  <a:pt x="1788096" y="154939"/>
                </a:lnTo>
                <a:lnTo>
                  <a:pt x="1778508" y="107950"/>
                </a:lnTo>
                <a:lnTo>
                  <a:pt x="1751838" y="68579"/>
                </a:lnTo>
                <a:lnTo>
                  <a:pt x="1733423" y="53339"/>
                </a:lnTo>
                <a:lnTo>
                  <a:pt x="1723263" y="4698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548628" y="3695687"/>
            <a:ext cx="1892807" cy="9174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611873" y="3728465"/>
            <a:ext cx="1771014" cy="795655"/>
          </a:xfrm>
          <a:custGeom>
            <a:avLst/>
            <a:gdLst/>
            <a:ahLst/>
            <a:cxnLst/>
            <a:rect l="l" t="t" r="r" b="b"/>
            <a:pathLst>
              <a:path w="1771015" h="795654">
                <a:moveTo>
                  <a:pt x="1638300" y="0"/>
                </a:moveTo>
                <a:lnTo>
                  <a:pt x="121325" y="470"/>
                </a:lnTo>
                <a:lnTo>
                  <a:pt x="80013" y="10814"/>
                </a:lnTo>
                <a:lnTo>
                  <a:pt x="45025" y="32987"/>
                </a:lnTo>
                <a:lnTo>
                  <a:pt x="18644" y="64706"/>
                </a:lnTo>
                <a:lnTo>
                  <a:pt x="3152" y="103690"/>
                </a:lnTo>
                <a:lnTo>
                  <a:pt x="0" y="132587"/>
                </a:lnTo>
                <a:lnTo>
                  <a:pt x="470" y="674202"/>
                </a:lnTo>
                <a:lnTo>
                  <a:pt x="10814" y="715514"/>
                </a:lnTo>
                <a:lnTo>
                  <a:pt x="32987" y="750502"/>
                </a:lnTo>
                <a:lnTo>
                  <a:pt x="64706" y="776883"/>
                </a:lnTo>
                <a:lnTo>
                  <a:pt x="103690" y="792375"/>
                </a:lnTo>
                <a:lnTo>
                  <a:pt x="132587" y="795527"/>
                </a:lnTo>
                <a:lnTo>
                  <a:pt x="1649562" y="795057"/>
                </a:lnTo>
                <a:lnTo>
                  <a:pt x="1690874" y="784713"/>
                </a:lnTo>
                <a:lnTo>
                  <a:pt x="1725862" y="762540"/>
                </a:lnTo>
                <a:lnTo>
                  <a:pt x="1752243" y="730821"/>
                </a:lnTo>
                <a:lnTo>
                  <a:pt x="1767735" y="691837"/>
                </a:lnTo>
                <a:lnTo>
                  <a:pt x="1770887" y="662939"/>
                </a:lnTo>
                <a:lnTo>
                  <a:pt x="1770417" y="121325"/>
                </a:lnTo>
                <a:lnTo>
                  <a:pt x="1760073" y="80013"/>
                </a:lnTo>
                <a:lnTo>
                  <a:pt x="1737900" y="45025"/>
                </a:lnTo>
                <a:lnTo>
                  <a:pt x="1706181" y="18644"/>
                </a:lnTo>
                <a:lnTo>
                  <a:pt x="1667197" y="3152"/>
                </a:lnTo>
                <a:lnTo>
                  <a:pt x="1638300" y="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588252" y="3705605"/>
            <a:ext cx="1818639" cy="842010"/>
          </a:xfrm>
          <a:custGeom>
            <a:avLst/>
            <a:gdLst/>
            <a:ahLst/>
            <a:cxnLst/>
            <a:rect l="l" t="t" r="r" b="b"/>
            <a:pathLst>
              <a:path w="1818640" h="842010">
                <a:moveTo>
                  <a:pt x="1676653" y="0"/>
                </a:moveTo>
                <a:lnTo>
                  <a:pt x="155067" y="0"/>
                </a:lnTo>
                <a:lnTo>
                  <a:pt x="139192" y="1269"/>
                </a:lnTo>
                <a:lnTo>
                  <a:pt x="94488" y="12700"/>
                </a:lnTo>
                <a:lnTo>
                  <a:pt x="56006" y="36829"/>
                </a:lnTo>
                <a:lnTo>
                  <a:pt x="26162" y="69850"/>
                </a:lnTo>
                <a:lnTo>
                  <a:pt x="6730" y="110489"/>
                </a:lnTo>
                <a:lnTo>
                  <a:pt x="52" y="154939"/>
                </a:lnTo>
                <a:lnTo>
                  <a:pt x="0" y="687069"/>
                </a:lnTo>
                <a:lnTo>
                  <a:pt x="889" y="703579"/>
                </a:lnTo>
                <a:lnTo>
                  <a:pt x="12826" y="748029"/>
                </a:lnTo>
                <a:lnTo>
                  <a:pt x="36575" y="786129"/>
                </a:lnTo>
                <a:lnTo>
                  <a:pt x="69850" y="816609"/>
                </a:lnTo>
                <a:lnTo>
                  <a:pt x="110744" y="835659"/>
                </a:lnTo>
                <a:lnTo>
                  <a:pt x="141477" y="842009"/>
                </a:lnTo>
                <a:lnTo>
                  <a:pt x="1678940" y="842009"/>
                </a:lnTo>
                <a:lnTo>
                  <a:pt x="1694688" y="839469"/>
                </a:lnTo>
                <a:lnTo>
                  <a:pt x="1709293" y="835659"/>
                </a:lnTo>
                <a:lnTo>
                  <a:pt x="1723771" y="829309"/>
                </a:lnTo>
                <a:lnTo>
                  <a:pt x="1729257" y="826769"/>
                </a:lnTo>
                <a:lnTo>
                  <a:pt x="142240" y="826769"/>
                </a:lnTo>
                <a:lnTo>
                  <a:pt x="128397" y="824229"/>
                </a:lnTo>
                <a:lnTo>
                  <a:pt x="89662" y="810259"/>
                </a:lnTo>
                <a:lnTo>
                  <a:pt x="57150" y="786129"/>
                </a:lnTo>
                <a:lnTo>
                  <a:pt x="32893" y="753109"/>
                </a:lnTo>
                <a:lnTo>
                  <a:pt x="18669" y="715009"/>
                </a:lnTo>
                <a:lnTo>
                  <a:pt x="15748" y="687069"/>
                </a:lnTo>
                <a:lnTo>
                  <a:pt x="15805" y="154939"/>
                </a:lnTo>
                <a:lnTo>
                  <a:pt x="21971" y="114300"/>
                </a:lnTo>
                <a:lnTo>
                  <a:pt x="39624" y="77469"/>
                </a:lnTo>
                <a:lnTo>
                  <a:pt x="66675" y="48259"/>
                </a:lnTo>
                <a:lnTo>
                  <a:pt x="101346" y="26669"/>
                </a:lnTo>
                <a:lnTo>
                  <a:pt x="141477" y="16509"/>
                </a:lnTo>
                <a:lnTo>
                  <a:pt x="155828" y="15239"/>
                </a:lnTo>
                <a:lnTo>
                  <a:pt x="1729892" y="15239"/>
                </a:lnTo>
                <a:lnTo>
                  <a:pt x="1721739" y="11429"/>
                </a:lnTo>
                <a:lnTo>
                  <a:pt x="1707388" y="6350"/>
                </a:lnTo>
                <a:lnTo>
                  <a:pt x="1692275" y="2539"/>
                </a:lnTo>
                <a:lnTo>
                  <a:pt x="1676653" y="0"/>
                </a:lnTo>
                <a:close/>
              </a:path>
              <a:path w="1818640" h="842010">
                <a:moveTo>
                  <a:pt x="1729892" y="15239"/>
                </a:moveTo>
                <a:lnTo>
                  <a:pt x="1661922" y="15239"/>
                </a:lnTo>
                <a:lnTo>
                  <a:pt x="1689862" y="17779"/>
                </a:lnTo>
                <a:lnTo>
                  <a:pt x="1703324" y="21589"/>
                </a:lnTo>
                <a:lnTo>
                  <a:pt x="1740153" y="39369"/>
                </a:lnTo>
                <a:lnTo>
                  <a:pt x="1769999" y="66039"/>
                </a:lnTo>
                <a:lnTo>
                  <a:pt x="1791207" y="101600"/>
                </a:lnTo>
                <a:lnTo>
                  <a:pt x="1801622" y="140969"/>
                </a:lnTo>
                <a:lnTo>
                  <a:pt x="1802326" y="687069"/>
                </a:lnTo>
                <a:lnTo>
                  <a:pt x="1801749" y="699769"/>
                </a:lnTo>
                <a:lnTo>
                  <a:pt x="1791589" y="740409"/>
                </a:lnTo>
                <a:lnTo>
                  <a:pt x="1770506" y="775969"/>
                </a:lnTo>
                <a:lnTo>
                  <a:pt x="1761490" y="784859"/>
                </a:lnTo>
                <a:lnTo>
                  <a:pt x="1751583" y="795019"/>
                </a:lnTo>
                <a:lnTo>
                  <a:pt x="1716913" y="815339"/>
                </a:lnTo>
                <a:lnTo>
                  <a:pt x="1662302" y="826769"/>
                </a:lnTo>
                <a:lnTo>
                  <a:pt x="1729257" y="826769"/>
                </a:lnTo>
                <a:lnTo>
                  <a:pt x="1762252" y="806449"/>
                </a:lnTo>
                <a:lnTo>
                  <a:pt x="1791970" y="773429"/>
                </a:lnTo>
                <a:lnTo>
                  <a:pt x="1811401" y="731519"/>
                </a:lnTo>
                <a:lnTo>
                  <a:pt x="1818079" y="687069"/>
                </a:lnTo>
                <a:lnTo>
                  <a:pt x="1818131" y="154939"/>
                </a:lnTo>
                <a:lnTo>
                  <a:pt x="1817243" y="138429"/>
                </a:lnTo>
                <a:lnTo>
                  <a:pt x="1805431" y="93979"/>
                </a:lnTo>
                <a:lnTo>
                  <a:pt x="1781682" y="55879"/>
                </a:lnTo>
                <a:lnTo>
                  <a:pt x="1748408" y="25400"/>
                </a:lnTo>
                <a:lnTo>
                  <a:pt x="1735327" y="17779"/>
                </a:lnTo>
                <a:lnTo>
                  <a:pt x="1729892" y="15239"/>
                </a:lnTo>
                <a:close/>
              </a:path>
              <a:path w="1818640" h="842010">
                <a:moveTo>
                  <a:pt x="1675002" y="31750"/>
                </a:moveTo>
                <a:lnTo>
                  <a:pt x="143891" y="31750"/>
                </a:lnTo>
                <a:lnTo>
                  <a:pt x="119506" y="36829"/>
                </a:lnTo>
                <a:lnTo>
                  <a:pt x="77216" y="59689"/>
                </a:lnTo>
                <a:lnTo>
                  <a:pt x="46736" y="96519"/>
                </a:lnTo>
                <a:lnTo>
                  <a:pt x="32130" y="143509"/>
                </a:lnTo>
                <a:lnTo>
                  <a:pt x="31559" y="154939"/>
                </a:lnTo>
                <a:lnTo>
                  <a:pt x="31559" y="687069"/>
                </a:lnTo>
                <a:lnTo>
                  <a:pt x="41148" y="734059"/>
                </a:lnTo>
                <a:lnTo>
                  <a:pt x="67818" y="774699"/>
                </a:lnTo>
                <a:lnTo>
                  <a:pt x="107315" y="801369"/>
                </a:lnTo>
                <a:lnTo>
                  <a:pt x="156209" y="811529"/>
                </a:lnTo>
                <a:lnTo>
                  <a:pt x="1661541" y="811529"/>
                </a:lnTo>
                <a:lnTo>
                  <a:pt x="1710181" y="801369"/>
                </a:lnTo>
                <a:lnTo>
                  <a:pt x="1723161" y="795019"/>
                </a:lnTo>
                <a:lnTo>
                  <a:pt x="143891" y="795019"/>
                </a:lnTo>
                <a:lnTo>
                  <a:pt x="122681" y="789939"/>
                </a:lnTo>
                <a:lnTo>
                  <a:pt x="86105" y="769619"/>
                </a:lnTo>
                <a:lnTo>
                  <a:pt x="59690" y="737869"/>
                </a:lnTo>
                <a:lnTo>
                  <a:pt x="47625" y="695959"/>
                </a:lnTo>
                <a:lnTo>
                  <a:pt x="47291" y="687069"/>
                </a:lnTo>
                <a:lnTo>
                  <a:pt x="47307" y="154939"/>
                </a:lnTo>
                <a:lnTo>
                  <a:pt x="56261" y="113029"/>
                </a:lnTo>
                <a:lnTo>
                  <a:pt x="80009" y="78739"/>
                </a:lnTo>
                <a:lnTo>
                  <a:pt x="114807" y="54609"/>
                </a:lnTo>
                <a:lnTo>
                  <a:pt x="146176" y="46989"/>
                </a:lnTo>
                <a:lnTo>
                  <a:pt x="1721739" y="46989"/>
                </a:lnTo>
                <a:lnTo>
                  <a:pt x="1710817" y="41909"/>
                </a:lnTo>
                <a:lnTo>
                  <a:pt x="1699387" y="36829"/>
                </a:lnTo>
                <a:lnTo>
                  <a:pt x="1675002" y="31750"/>
                </a:lnTo>
                <a:close/>
              </a:path>
              <a:path w="1818640" h="842010">
                <a:moveTo>
                  <a:pt x="1721739" y="46989"/>
                </a:moveTo>
                <a:lnTo>
                  <a:pt x="1661922" y="46989"/>
                </a:lnTo>
                <a:lnTo>
                  <a:pt x="1674241" y="48259"/>
                </a:lnTo>
                <a:lnTo>
                  <a:pt x="1685163" y="49529"/>
                </a:lnTo>
                <a:lnTo>
                  <a:pt x="1723644" y="66039"/>
                </a:lnTo>
                <a:lnTo>
                  <a:pt x="1752980" y="96519"/>
                </a:lnTo>
                <a:lnTo>
                  <a:pt x="1768982" y="135889"/>
                </a:lnTo>
                <a:lnTo>
                  <a:pt x="1770824" y="687069"/>
                </a:lnTo>
                <a:lnTo>
                  <a:pt x="1770252" y="698499"/>
                </a:lnTo>
                <a:lnTo>
                  <a:pt x="1757299" y="739139"/>
                </a:lnTo>
                <a:lnTo>
                  <a:pt x="1730375" y="770889"/>
                </a:lnTo>
                <a:lnTo>
                  <a:pt x="1693418" y="791209"/>
                </a:lnTo>
                <a:lnTo>
                  <a:pt x="1671954" y="795019"/>
                </a:lnTo>
                <a:lnTo>
                  <a:pt x="1723161" y="795019"/>
                </a:lnTo>
                <a:lnTo>
                  <a:pt x="1757933" y="765809"/>
                </a:lnTo>
                <a:lnTo>
                  <a:pt x="1780921" y="723899"/>
                </a:lnTo>
                <a:lnTo>
                  <a:pt x="1786578" y="687069"/>
                </a:lnTo>
                <a:lnTo>
                  <a:pt x="1786572" y="154939"/>
                </a:lnTo>
                <a:lnTo>
                  <a:pt x="1776983" y="107950"/>
                </a:lnTo>
                <a:lnTo>
                  <a:pt x="1750314" y="68579"/>
                </a:lnTo>
                <a:lnTo>
                  <a:pt x="1731899" y="53339"/>
                </a:lnTo>
                <a:lnTo>
                  <a:pt x="1721739" y="4698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890771" y="2103107"/>
            <a:ext cx="1892807" cy="9174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800855" y="1972055"/>
            <a:ext cx="2001011" cy="200101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068573" y="4082796"/>
            <a:ext cx="885825" cy="86995"/>
          </a:xfrm>
          <a:custGeom>
            <a:avLst/>
            <a:gdLst/>
            <a:ahLst/>
            <a:cxnLst/>
            <a:rect l="l" t="t" r="r" b="b"/>
            <a:pathLst>
              <a:path w="885825" h="86995">
                <a:moveTo>
                  <a:pt x="798576" y="0"/>
                </a:moveTo>
                <a:lnTo>
                  <a:pt x="798576" y="86867"/>
                </a:lnTo>
                <a:lnTo>
                  <a:pt x="856488" y="57911"/>
                </a:lnTo>
                <a:lnTo>
                  <a:pt x="813053" y="57911"/>
                </a:lnTo>
                <a:lnTo>
                  <a:pt x="813053" y="28955"/>
                </a:lnTo>
                <a:lnTo>
                  <a:pt x="856487" y="28955"/>
                </a:lnTo>
                <a:lnTo>
                  <a:pt x="798576" y="0"/>
                </a:lnTo>
                <a:close/>
              </a:path>
              <a:path w="885825" h="86995">
                <a:moveTo>
                  <a:pt x="798576" y="28955"/>
                </a:moveTo>
                <a:lnTo>
                  <a:pt x="0" y="28955"/>
                </a:lnTo>
                <a:lnTo>
                  <a:pt x="0" y="57911"/>
                </a:lnTo>
                <a:lnTo>
                  <a:pt x="798576" y="57911"/>
                </a:lnTo>
                <a:lnTo>
                  <a:pt x="798576" y="28955"/>
                </a:lnTo>
                <a:close/>
              </a:path>
              <a:path w="885825" h="86995">
                <a:moveTo>
                  <a:pt x="856487" y="28955"/>
                </a:moveTo>
                <a:lnTo>
                  <a:pt x="813053" y="28955"/>
                </a:lnTo>
                <a:lnTo>
                  <a:pt x="813053" y="57911"/>
                </a:lnTo>
                <a:lnTo>
                  <a:pt x="856488" y="57911"/>
                </a:lnTo>
                <a:lnTo>
                  <a:pt x="885443" y="43433"/>
                </a:lnTo>
                <a:lnTo>
                  <a:pt x="856487" y="2895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796028" y="4523994"/>
            <a:ext cx="86995" cy="797560"/>
          </a:xfrm>
          <a:custGeom>
            <a:avLst/>
            <a:gdLst/>
            <a:ahLst/>
            <a:cxnLst/>
            <a:rect l="l" t="t" r="r" b="b"/>
            <a:pathLst>
              <a:path w="86995" h="797560">
                <a:moveTo>
                  <a:pt x="57912" y="72389"/>
                </a:moveTo>
                <a:lnTo>
                  <a:pt x="28956" y="72389"/>
                </a:lnTo>
                <a:lnTo>
                  <a:pt x="28956" y="797051"/>
                </a:lnTo>
                <a:lnTo>
                  <a:pt x="57912" y="797051"/>
                </a:lnTo>
                <a:lnTo>
                  <a:pt x="57912" y="72389"/>
                </a:lnTo>
                <a:close/>
              </a:path>
              <a:path w="86995" h="797560">
                <a:moveTo>
                  <a:pt x="43434" y="0"/>
                </a:moveTo>
                <a:lnTo>
                  <a:pt x="0" y="86867"/>
                </a:lnTo>
                <a:lnTo>
                  <a:pt x="28956" y="86867"/>
                </a:lnTo>
                <a:lnTo>
                  <a:pt x="28956" y="72389"/>
                </a:lnTo>
                <a:lnTo>
                  <a:pt x="79629" y="72389"/>
                </a:lnTo>
                <a:lnTo>
                  <a:pt x="43434" y="0"/>
                </a:lnTo>
                <a:close/>
              </a:path>
              <a:path w="86995" h="797560">
                <a:moveTo>
                  <a:pt x="79629" y="72389"/>
                </a:moveTo>
                <a:lnTo>
                  <a:pt x="57912" y="72389"/>
                </a:lnTo>
                <a:lnTo>
                  <a:pt x="57912" y="86867"/>
                </a:lnTo>
                <a:lnTo>
                  <a:pt x="86868" y="86867"/>
                </a:lnTo>
                <a:lnTo>
                  <a:pt x="79629" y="7238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724905" y="4082796"/>
            <a:ext cx="887094" cy="86995"/>
          </a:xfrm>
          <a:custGeom>
            <a:avLst/>
            <a:gdLst/>
            <a:ahLst/>
            <a:cxnLst/>
            <a:rect l="l" t="t" r="r" b="b"/>
            <a:pathLst>
              <a:path w="887095" h="86995">
                <a:moveTo>
                  <a:pt x="86868" y="0"/>
                </a:moveTo>
                <a:lnTo>
                  <a:pt x="0" y="43433"/>
                </a:lnTo>
                <a:lnTo>
                  <a:pt x="86868" y="86867"/>
                </a:lnTo>
                <a:lnTo>
                  <a:pt x="86868" y="57911"/>
                </a:lnTo>
                <a:lnTo>
                  <a:pt x="72390" y="57911"/>
                </a:lnTo>
                <a:lnTo>
                  <a:pt x="72390" y="28955"/>
                </a:lnTo>
                <a:lnTo>
                  <a:pt x="86868" y="28955"/>
                </a:lnTo>
                <a:lnTo>
                  <a:pt x="86868" y="0"/>
                </a:lnTo>
                <a:close/>
              </a:path>
              <a:path w="887095" h="86995">
                <a:moveTo>
                  <a:pt x="86868" y="28955"/>
                </a:moveTo>
                <a:lnTo>
                  <a:pt x="72390" y="28955"/>
                </a:lnTo>
                <a:lnTo>
                  <a:pt x="72390" y="57911"/>
                </a:lnTo>
                <a:lnTo>
                  <a:pt x="86868" y="57911"/>
                </a:lnTo>
                <a:lnTo>
                  <a:pt x="86868" y="28955"/>
                </a:lnTo>
                <a:close/>
              </a:path>
              <a:path w="887095" h="86995">
                <a:moveTo>
                  <a:pt x="886968" y="28955"/>
                </a:moveTo>
                <a:lnTo>
                  <a:pt x="86868" y="28955"/>
                </a:lnTo>
                <a:lnTo>
                  <a:pt x="86868" y="57911"/>
                </a:lnTo>
                <a:lnTo>
                  <a:pt x="886968" y="57911"/>
                </a:lnTo>
                <a:lnTo>
                  <a:pt x="886968" y="2895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1580514" y="2969768"/>
            <a:ext cx="1024255" cy="8026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800" spc="-85" dirty="0">
                <a:latin typeface="Calibri"/>
                <a:cs typeface="Calibri"/>
              </a:rPr>
              <a:t>B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110" dirty="0">
                <a:latin typeface="Calibri"/>
                <a:cs typeface="Calibri"/>
              </a:rPr>
              <a:t>g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195" dirty="0">
                <a:latin typeface="Calibri"/>
                <a:cs typeface="Calibri"/>
              </a:rPr>
              <a:t>g</a:t>
            </a:r>
            <a:r>
              <a:rPr sz="1800" spc="90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P</a:t>
            </a:r>
            <a:r>
              <a:rPr sz="1800" spc="-105" dirty="0">
                <a:latin typeface="Calibri"/>
                <a:cs typeface="Calibri"/>
              </a:rPr>
              <a:t>o</a:t>
            </a:r>
            <a:r>
              <a:rPr sz="1800" spc="-125" dirty="0">
                <a:latin typeface="Calibri"/>
                <a:cs typeface="Calibri"/>
              </a:rPr>
              <a:t>w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30" dirty="0">
                <a:latin typeface="Calibri"/>
                <a:cs typeface="Calibri"/>
              </a:rPr>
              <a:t>r</a:t>
            </a:r>
            <a:r>
              <a:rPr sz="1800" spc="85" dirty="0">
                <a:latin typeface="Calibri"/>
                <a:cs typeface="Calibri"/>
              </a:rPr>
              <a:t> 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60" dirty="0">
                <a:latin typeface="Calibri"/>
                <a:cs typeface="Calibri"/>
              </a:rPr>
              <a:t>f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70" dirty="0">
                <a:latin typeface="Calibri"/>
                <a:cs typeface="Calibri"/>
              </a:rPr>
              <a:t>S</a:t>
            </a:r>
            <a:r>
              <a:rPr sz="1800" spc="-160" dirty="0">
                <a:latin typeface="Calibri"/>
                <a:cs typeface="Calibri"/>
              </a:rPr>
              <a:t>u</a:t>
            </a:r>
            <a:r>
              <a:rPr sz="1800" spc="45" dirty="0">
                <a:latin typeface="Calibri"/>
                <a:cs typeface="Calibri"/>
              </a:rPr>
              <a:t>pp</a:t>
            </a:r>
            <a:r>
              <a:rPr sz="1800" spc="-20" dirty="0">
                <a:latin typeface="Calibri"/>
                <a:cs typeface="Calibri"/>
              </a:rPr>
              <a:t>li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10" dirty="0"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540255" y="3920211"/>
            <a:ext cx="1275080" cy="3562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600" b="1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r>
              <a:rPr sz="2600" b="1" spc="-20" dirty="0">
                <a:solidFill>
                  <a:srgbClr val="FFFFFF"/>
                </a:solidFill>
                <a:latin typeface="Calibri"/>
                <a:cs typeface="Calibri"/>
              </a:rPr>
              <a:t>u</a:t>
            </a:r>
            <a:r>
              <a:rPr sz="2600" b="1" spc="-25" dirty="0">
                <a:solidFill>
                  <a:srgbClr val="FFFFFF"/>
                </a:solidFill>
                <a:latin typeface="Calibri"/>
                <a:cs typeface="Calibri"/>
              </a:rPr>
              <a:t>p</a:t>
            </a:r>
            <a:r>
              <a:rPr sz="2600" b="1" spc="-15" dirty="0">
                <a:solidFill>
                  <a:srgbClr val="FFFFFF"/>
                </a:solidFill>
                <a:latin typeface="Calibri"/>
                <a:cs typeface="Calibri"/>
              </a:rPr>
              <a:t>p</a:t>
            </a:r>
            <a:r>
              <a:rPr sz="2600" b="1" spc="35" dirty="0">
                <a:solidFill>
                  <a:srgbClr val="FFFFFF"/>
                </a:solidFill>
                <a:latin typeface="Calibri"/>
                <a:cs typeface="Calibri"/>
              </a:rPr>
              <a:t>l</a:t>
            </a:r>
            <a:r>
              <a:rPr sz="2600" b="1" spc="20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2600" b="1" spc="-6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2600" b="1" spc="-114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2600" b="1" spc="15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911720" y="3004312"/>
            <a:ext cx="1056005" cy="12725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36830">
              <a:lnSpc>
                <a:spcPct val="100000"/>
              </a:lnSpc>
            </a:pPr>
            <a:r>
              <a:rPr sz="1800" spc="-85" dirty="0">
                <a:latin typeface="Calibri"/>
                <a:cs typeface="Calibri"/>
              </a:rPr>
              <a:t>B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110" dirty="0">
                <a:latin typeface="Calibri"/>
                <a:cs typeface="Calibri"/>
              </a:rPr>
              <a:t>g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195" dirty="0">
                <a:latin typeface="Calibri"/>
                <a:cs typeface="Calibri"/>
              </a:rPr>
              <a:t>g</a:t>
            </a:r>
            <a:r>
              <a:rPr sz="1800" spc="90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P</a:t>
            </a:r>
            <a:r>
              <a:rPr sz="1800" spc="-105" dirty="0">
                <a:latin typeface="Calibri"/>
                <a:cs typeface="Calibri"/>
              </a:rPr>
              <a:t>o</a:t>
            </a:r>
            <a:r>
              <a:rPr sz="1800" spc="-130" dirty="0">
                <a:latin typeface="Calibri"/>
                <a:cs typeface="Calibri"/>
              </a:rPr>
              <a:t>w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25" dirty="0">
                <a:latin typeface="Calibri"/>
                <a:cs typeface="Calibri"/>
              </a:rPr>
              <a:t>r</a:t>
            </a:r>
            <a:r>
              <a:rPr sz="1800" spc="75" dirty="0">
                <a:latin typeface="Calibri"/>
                <a:cs typeface="Calibri"/>
              </a:rPr>
              <a:t> 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60" dirty="0">
                <a:latin typeface="Calibri"/>
                <a:cs typeface="Calibri"/>
              </a:rPr>
              <a:t>f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85" dirty="0">
                <a:latin typeface="Calibri"/>
                <a:cs typeface="Calibri"/>
              </a:rPr>
              <a:t>B</a:t>
            </a:r>
            <a:r>
              <a:rPr sz="1800" spc="-160" dirty="0">
                <a:latin typeface="Calibri"/>
                <a:cs typeface="Calibri"/>
              </a:rPr>
              <a:t>u</a:t>
            </a:r>
            <a:r>
              <a:rPr sz="1800" spc="50" dirty="0">
                <a:latin typeface="Calibri"/>
                <a:cs typeface="Calibri"/>
              </a:rPr>
              <a:t>y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10" dirty="0"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  <a:p>
            <a:pPr marL="120650">
              <a:lnSpc>
                <a:spcPct val="100000"/>
              </a:lnSpc>
              <a:spcBef>
                <a:spcPts val="610"/>
              </a:spcBef>
            </a:pPr>
            <a:r>
              <a:rPr sz="2600" b="1" spc="-85" dirty="0">
                <a:solidFill>
                  <a:srgbClr val="FFFFFF"/>
                </a:solidFill>
                <a:latin typeface="Calibri"/>
                <a:cs typeface="Calibri"/>
              </a:rPr>
              <a:t>B</a:t>
            </a:r>
            <a:r>
              <a:rPr sz="2600" b="1" spc="-20" dirty="0">
                <a:solidFill>
                  <a:srgbClr val="FFFFFF"/>
                </a:solidFill>
                <a:latin typeface="Calibri"/>
                <a:cs typeface="Calibri"/>
              </a:rPr>
              <a:t>u</a:t>
            </a:r>
            <a:r>
              <a:rPr sz="2600" b="1" spc="145" dirty="0">
                <a:solidFill>
                  <a:srgbClr val="FFFFFF"/>
                </a:solidFill>
                <a:latin typeface="Calibri"/>
                <a:cs typeface="Calibri"/>
              </a:rPr>
              <a:t>y</a:t>
            </a:r>
            <a:r>
              <a:rPr sz="2600" b="1" spc="-6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2600" b="1" spc="-114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2600" b="1" spc="15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878195" y="5285359"/>
            <a:ext cx="843915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spc="-95" dirty="0">
                <a:latin typeface="Calibri"/>
                <a:cs typeface="Calibri"/>
              </a:rPr>
              <a:t>T</a:t>
            </a:r>
            <a:r>
              <a:rPr sz="1800" spc="-155" dirty="0">
                <a:latin typeface="Calibri"/>
                <a:cs typeface="Calibri"/>
              </a:rPr>
              <a:t>h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75" dirty="0">
                <a:latin typeface="Calibri"/>
                <a:cs typeface="Calibri"/>
              </a:rPr>
              <a:t>t</a:t>
            </a:r>
            <a:r>
              <a:rPr sz="1800" spc="135" dirty="0">
                <a:latin typeface="Calibri"/>
                <a:cs typeface="Calibri"/>
              </a:rPr>
              <a:t> 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60" dirty="0">
                <a:latin typeface="Calibri"/>
                <a:cs typeface="Calibri"/>
              </a:rPr>
              <a:t>f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327652" y="3920211"/>
            <a:ext cx="993775" cy="3562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600" b="1" spc="50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2600" b="1" spc="35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2600" b="1" spc="120" dirty="0">
                <a:solidFill>
                  <a:srgbClr val="FFFFFF"/>
                </a:solidFill>
                <a:latin typeface="Calibri"/>
                <a:cs typeface="Calibri"/>
              </a:rPr>
              <a:t>v</a:t>
            </a:r>
            <a:r>
              <a:rPr sz="2600" b="1" spc="8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2600" b="1" spc="35" dirty="0">
                <a:solidFill>
                  <a:srgbClr val="FFFFFF"/>
                </a:solidFill>
                <a:latin typeface="Calibri"/>
                <a:cs typeface="Calibri"/>
              </a:rPr>
              <a:t>l</a:t>
            </a:r>
            <a:r>
              <a:rPr sz="2600" b="1" spc="-65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2600" b="1" spc="-75" dirty="0">
                <a:solidFill>
                  <a:srgbClr val="FFFFFF"/>
                </a:solidFill>
                <a:latin typeface="Calibri"/>
                <a:cs typeface="Calibri"/>
              </a:rPr>
              <a:t>y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255134" y="2227862"/>
            <a:ext cx="1116330" cy="6959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8895" marR="5080" indent="-36830">
              <a:lnSpc>
                <a:spcPct val="100000"/>
              </a:lnSpc>
            </a:pPr>
            <a:r>
              <a:rPr sz="2400" b="1" spc="-150" dirty="0">
                <a:solidFill>
                  <a:srgbClr val="FFFFFF"/>
                </a:solidFill>
                <a:latin typeface="Calibri"/>
                <a:cs typeface="Calibri"/>
              </a:rPr>
              <a:t>P</a:t>
            </a:r>
            <a:r>
              <a:rPr sz="2400" b="1" spc="-20" dirty="0">
                <a:solidFill>
                  <a:srgbClr val="FFFFFF"/>
                </a:solidFill>
                <a:latin typeface="Calibri"/>
                <a:cs typeface="Calibri"/>
              </a:rPr>
              <a:t>o</a:t>
            </a:r>
            <a:r>
              <a:rPr sz="2400" b="1" spc="-215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2400" b="1" spc="-6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2400" b="1" spc="-20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2400" b="1" spc="-215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2400" b="1" spc="30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2400" b="1" spc="75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2400" b="1" spc="30" dirty="0">
                <a:solidFill>
                  <a:srgbClr val="FFFFFF"/>
                </a:solidFill>
                <a:latin typeface="Calibri"/>
                <a:cs typeface="Calibri"/>
              </a:rPr>
              <a:t>l </a:t>
            </a:r>
            <a:r>
              <a:rPr sz="2400" b="1" spc="-2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2400" b="1" spc="-20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2400" b="1" spc="-215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2400" b="1" spc="-80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2400" b="1" spc="75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2400" b="1" spc="-20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2400" b="1" spc="-215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2400" b="1" spc="10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802382" y="4157345"/>
            <a:ext cx="1127760" cy="10775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459740" algn="r">
              <a:lnSpc>
                <a:spcPct val="100000"/>
              </a:lnSpc>
            </a:pPr>
            <a:r>
              <a:rPr sz="1800" spc="-85" dirty="0">
                <a:latin typeface="Calibri"/>
                <a:cs typeface="Calibri"/>
              </a:rPr>
              <a:t>R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65" dirty="0">
                <a:latin typeface="Calibri"/>
                <a:cs typeface="Calibri"/>
              </a:rPr>
              <a:t>v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80" dirty="0">
                <a:latin typeface="Calibri"/>
                <a:cs typeface="Calibri"/>
              </a:rPr>
              <a:t>y</a:t>
            </a:r>
            <a:r>
              <a:rPr sz="1800" spc="40" dirty="0">
                <a:latin typeface="Calibri"/>
                <a:cs typeface="Calibri"/>
              </a:rPr>
              <a:t> A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195" dirty="0">
                <a:latin typeface="Calibri"/>
                <a:cs typeface="Calibri"/>
              </a:rPr>
              <a:t>g</a:t>
            </a:r>
            <a:r>
              <a:rPr sz="1800" spc="90" dirty="0">
                <a:latin typeface="Calibri"/>
                <a:cs typeface="Calibri"/>
              </a:rPr>
              <a:t> </a:t>
            </a:r>
            <a:r>
              <a:rPr sz="1800" spc="-95" dirty="0">
                <a:latin typeface="Calibri"/>
                <a:cs typeface="Calibri"/>
              </a:rPr>
              <a:t>E</a:t>
            </a:r>
            <a:r>
              <a:rPr sz="1800" spc="114" dirty="0">
                <a:latin typeface="Calibri"/>
                <a:cs typeface="Calibri"/>
              </a:rPr>
              <a:t>x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195" dirty="0">
                <a:latin typeface="Calibri"/>
                <a:cs typeface="Calibri"/>
              </a:rPr>
              <a:t>g</a:t>
            </a:r>
            <a:r>
              <a:rPr sz="1800" spc="90" dirty="0">
                <a:latin typeface="Calibri"/>
                <a:cs typeface="Calibri"/>
              </a:rPr>
              <a:t> </a:t>
            </a:r>
            <a:r>
              <a:rPr sz="1800" spc="125" dirty="0">
                <a:latin typeface="Calibri"/>
                <a:cs typeface="Calibri"/>
              </a:rPr>
              <a:t>C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50" dirty="0">
                <a:latin typeface="Calibri"/>
                <a:cs typeface="Calibri"/>
              </a:rPr>
              <a:t>p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10" dirty="0"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862573" y="2206625"/>
            <a:ext cx="744220" cy="803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800" spc="-95" dirty="0">
                <a:latin typeface="Calibri"/>
                <a:cs typeface="Calibri"/>
              </a:rPr>
              <a:t>T</a:t>
            </a:r>
            <a:r>
              <a:rPr sz="1800" spc="-155" dirty="0">
                <a:latin typeface="Calibri"/>
                <a:cs typeface="Calibri"/>
              </a:rPr>
              <a:t>h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75" dirty="0">
                <a:latin typeface="Calibri"/>
                <a:cs typeface="Calibri"/>
              </a:rPr>
              <a:t>t</a:t>
            </a:r>
            <a:r>
              <a:rPr sz="1800" spc="-120" dirty="0">
                <a:latin typeface="Calibri"/>
                <a:cs typeface="Calibri"/>
              </a:rPr>
              <a:t> 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60" dirty="0">
                <a:latin typeface="Calibri"/>
                <a:cs typeface="Calibri"/>
              </a:rPr>
              <a:t>f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60" dirty="0">
                <a:latin typeface="Calibri"/>
                <a:cs typeface="Calibri"/>
              </a:rPr>
              <a:t> </a:t>
            </a:r>
            <a:r>
              <a:rPr sz="1800" spc="30" dirty="0">
                <a:latin typeface="Calibri"/>
                <a:cs typeface="Calibri"/>
              </a:rPr>
              <a:t>N</a:t>
            </a:r>
            <a:r>
              <a:rPr sz="1800" spc="-40" dirty="0">
                <a:latin typeface="Calibri"/>
                <a:cs typeface="Calibri"/>
              </a:rPr>
              <a:t>e</a:t>
            </a:r>
            <a:r>
              <a:rPr sz="1800" spc="80" dirty="0">
                <a:latin typeface="Calibri"/>
                <a:cs typeface="Calibri"/>
              </a:rPr>
              <a:t>w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95" dirty="0">
                <a:latin typeface="Calibri"/>
                <a:cs typeface="Calibri"/>
              </a:rPr>
              <a:t>E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-114" dirty="0">
                <a:latin typeface="Calibri"/>
                <a:cs typeface="Calibri"/>
              </a:rPr>
              <a:t>t</a:t>
            </a:r>
            <a:r>
              <a:rPr sz="1800" spc="-45" dirty="0">
                <a:latin typeface="Calibri"/>
                <a:cs typeface="Calibri"/>
              </a:rPr>
              <a:t>r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-114" dirty="0">
                <a:latin typeface="Calibri"/>
                <a:cs typeface="Calibri"/>
              </a:rPr>
              <a:t>t</a:t>
            </a:r>
            <a:r>
              <a:rPr sz="1800" spc="15" dirty="0"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1067561" y="3582161"/>
            <a:ext cx="457200" cy="381000"/>
          </a:xfrm>
          <a:custGeom>
            <a:avLst/>
            <a:gdLst/>
            <a:ahLst/>
            <a:cxnLst/>
            <a:rect l="l" t="t" r="r" b="b"/>
            <a:pathLst>
              <a:path w="457200" h="381000">
                <a:moveTo>
                  <a:pt x="457200" y="145542"/>
                </a:moveTo>
                <a:lnTo>
                  <a:pt x="0" y="145542"/>
                </a:lnTo>
                <a:lnTo>
                  <a:pt x="141287" y="235457"/>
                </a:lnTo>
                <a:lnTo>
                  <a:pt x="87312" y="381000"/>
                </a:lnTo>
                <a:lnTo>
                  <a:pt x="228600" y="291083"/>
                </a:lnTo>
                <a:lnTo>
                  <a:pt x="336556" y="291083"/>
                </a:lnTo>
                <a:lnTo>
                  <a:pt x="315975" y="235457"/>
                </a:lnTo>
                <a:lnTo>
                  <a:pt x="457200" y="145542"/>
                </a:lnTo>
                <a:close/>
              </a:path>
              <a:path w="457200" h="381000">
                <a:moveTo>
                  <a:pt x="336556" y="291083"/>
                </a:moveTo>
                <a:lnTo>
                  <a:pt x="228600" y="291083"/>
                </a:lnTo>
                <a:lnTo>
                  <a:pt x="369824" y="381000"/>
                </a:lnTo>
                <a:lnTo>
                  <a:pt x="336556" y="291083"/>
                </a:lnTo>
                <a:close/>
              </a:path>
              <a:path w="457200" h="381000">
                <a:moveTo>
                  <a:pt x="228600" y="0"/>
                </a:moveTo>
                <a:lnTo>
                  <a:pt x="174637" y="145542"/>
                </a:lnTo>
                <a:lnTo>
                  <a:pt x="282575" y="145542"/>
                </a:lnTo>
                <a:lnTo>
                  <a:pt x="228600" y="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067561" y="3582161"/>
            <a:ext cx="457200" cy="381000"/>
          </a:xfrm>
          <a:custGeom>
            <a:avLst/>
            <a:gdLst/>
            <a:ahLst/>
            <a:cxnLst/>
            <a:rect l="l" t="t" r="r" b="b"/>
            <a:pathLst>
              <a:path w="457200" h="381000">
                <a:moveTo>
                  <a:pt x="0" y="145542"/>
                </a:moveTo>
                <a:lnTo>
                  <a:pt x="174637" y="145542"/>
                </a:lnTo>
                <a:lnTo>
                  <a:pt x="228600" y="0"/>
                </a:lnTo>
                <a:lnTo>
                  <a:pt x="282575" y="145542"/>
                </a:lnTo>
                <a:lnTo>
                  <a:pt x="457200" y="145542"/>
                </a:lnTo>
                <a:lnTo>
                  <a:pt x="315975" y="235457"/>
                </a:lnTo>
                <a:lnTo>
                  <a:pt x="369824" y="381000"/>
                </a:lnTo>
                <a:lnTo>
                  <a:pt x="228600" y="291083"/>
                </a:lnTo>
                <a:lnTo>
                  <a:pt x="87312" y="381000"/>
                </a:lnTo>
                <a:lnTo>
                  <a:pt x="141287" y="235457"/>
                </a:lnTo>
                <a:lnTo>
                  <a:pt x="0" y="145542"/>
                </a:lnTo>
                <a:close/>
              </a:path>
            </a:pathLst>
          </a:custGeom>
          <a:ln w="19812">
            <a:solidFill>
              <a:srgbClr val="6B859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4375403" y="1586445"/>
            <a:ext cx="912863" cy="46638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767960" y="1600961"/>
            <a:ext cx="480059" cy="381000"/>
          </a:xfrm>
          <a:custGeom>
            <a:avLst/>
            <a:gdLst/>
            <a:ahLst/>
            <a:cxnLst/>
            <a:rect l="l" t="t" r="r" b="b"/>
            <a:pathLst>
              <a:path w="480060" h="381000">
                <a:moveTo>
                  <a:pt x="479551" y="285750"/>
                </a:moveTo>
                <a:lnTo>
                  <a:pt x="289051" y="285750"/>
                </a:lnTo>
                <a:lnTo>
                  <a:pt x="395350" y="381000"/>
                </a:lnTo>
                <a:lnTo>
                  <a:pt x="479551" y="285750"/>
                </a:lnTo>
                <a:close/>
              </a:path>
              <a:path w="480060" h="381000">
                <a:moveTo>
                  <a:pt x="95250" y="0"/>
                </a:moveTo>
                <a:lnTo>
                  <a:pt x="0" y="0"/>
                </a:lnTo>
                <a:lnTo>
                  <a:pt x="23632" y="872"/>
                </a:lnTo>
                <a:lnTo>
                  <a:pt x="46902" y="3457"/>
                </a:lnTo>
                <a:lnTo>
                  <a:pt x="92121" y="13563"/>
                </a:lnTo>
                <a:lnTo>
                  <a:pt x="135186" y="29918"/>
                </a:lnTo>
                <a:lnTo>
                  <a:pt x="175623" y="52120"/>
                </a:lnTo>
                <a:lnTo>
                  <a:pt x="212963" y="79771"/>
                </a:lnTo>
                <a:lnTo>
                  <a:pt x="246732" y="112471"/>
                </a:lnTo>
                <a:lnTo>
                  <a:pt x="276460" y="149818"/>
                </a:lnTo>
                <a:lnTo>
                  <a:pt x="301674" y="191414"/>
                </a:lnTo>
                <a:lnTo>
                  <a:pt x="321904" y="236858"/>
                </a:lnTo>
                <a:lnTo>
                  <a:pt x="336676" y="285750"/>
                </a:lnTo>
                <a:lnTo>
                  <a:pt x="431926" y="285750"/>
                </a:lnTo>
                <a:lnTo>
                  <a:pt x="417154" y="236858"/>
                </a:lnTo>
                <a:lnTo>
                  <a:pt x="396924" y="191414"/>
                </a:lnTo>
                <a:lnTo>
                  <a:pt x="371710" y="149818"/>
                </a:lnTo>
                <a:lnTo>
                  <a:pt x="341982" y="112471"/>
                </a:lnTo>
                <a:lnTo>
                  <a:pt x="308213" y="79771"/>
                </a:lnTo>
                <a:lnTo>
                  <a:pt x="270873" y="52120"/>
                </a:lnTo>
                <a:lnTo>
                  <a:pt x="230436" y="29918"/>
                </a:lnTo>
                <a:lnTo>
                  <a:pt x="187371" y="13563"/>
                </a:lnTo>
                <a:lnTo>
                  <a:pt x="142152" y="3457"/>
                </a:lnTo>
                <a:lnTo>
                  <a:pt x="118882" y="872"/>
                </a:lnTo>
                <a:lnTo>
                  <a:pt x="95250" y="0"/>
                </a:lnTo>
                <a:close/>
              </a:path>
            </a:pathLst>
          </a:custGeom>
          <a:solidFill>
            <a:srgbClr val="D7B15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4420361" y="1600961"/>
            <a:ext cx="395605" cy="381000"/>
          </a:xfrm>
          <a:custGeom>
            <a:avLst/>
            <a:gdLst/>
            <a:ahLst/>
            <a:cxnLst/>
            <a:rect l="l" t="t" r="r" b="b"/>
            <a:pathLst>
              <a:path w="395604" h="381000">
                <a:moveTo>
                  <a:pt x="347599" y="0"/>
                </a:moveTo>
                <a:lnTo>
                  <a:pt x="291235" y="4986"/>
                </a:lnTo>
                <a:lnTo>
                  <a:pt x="237760" y="19421"/>
                </a:lnTo>
                <a:lnTo>
                  <a:pt x="187891" y="42523"/>
                </a:lnTo>
                <a:lnTo>
                  <a:pt x="142344" y="73505"/>
                </a:lnTo>
                <a:lnTo>
                  <a:pt x="101838" y="111585"/>
                </a:lnTo>
                <a:lnTo>
                  <a:pt x="67088" y="155978"/>
                </a:lnTo>
                <a:lnTo>
                  <a:pt x="38812" y="205900"/>
                </a:lnTo>
                <a:lnTo>
                  <a:pt x="17728" y="260567"/>
                </a:lnTo>
                <a:lnTo>
                  <a:pt x="4551" y="319195"/>
                </a:lnTo>
                <a:lnTo>
                  <a:pt x="0" y="381000"/>
                </a:lnTo>
                <a:lnTo>
                  <a:pt x="95250" y="381000"/>
                </a:lnTo>
                <a:lnTo>
                  <a:pt x="96199" y="352694"/>
                </a:lnTo>
                <a:lnTo>
                  <a:pt x="99006" y="324904"/>
                </a:lnTo>
                <a:lnTo>
                  <a:pt x="109940" y="271190"/>
                </a:lnTo>
                <a:lnTo>
                  <a:pt x="127547" y="220494"/>
                </a:lnTo>
                <a:lnTo>
                  <a:pt x="151325" y="173451"/>
                </a:lnTo>
                <a:lnTo>
                  <a:pt x="180768" y="130698"/>
                </a:lnTo>
                <a:lnTo>
                  <a:pt x="215374" y="92872"/>
                </a:lnTo>
                <a:lnTo>
                  <a:pt x="254639" y="60608"/>
                </a:lnTo>
                <a:lnTo>
                  <a:pt x="298059" y="34543"/>
                </a:lnTo>
                <a:lnTo>
                  <a:pt x="345131" y="15314"/>
                </a:lnTo>
                <a:lnTo>
                  <a:pt x="395350" y="3555"/>
                </a:lnTo>
                <a:lnTo>
                  <a:pt x="385654" y="2246"/>
                </a:lnTo>
                <a:lnTo>
                  <a:pt x="373023" y="989"/>
                </a:lnTo>
                <a:lnTo>
                  <a:pt x="360338" y="244"/>
                </a:lnTo>
                <a:lnTo>
                  <a:pt x="347599" y="0"/>
                </a:lnTo>
                <a:close/>
              </a:path>
            </a:pathLst>
          </a:custGeom>
          <a:solidFill>
            <a:srgbClr val="AD8F4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4420361" y="1600961"/>
            <a:ext cx="827405" cy="381000"/>
          </a:xfrm>
          <a:custGeom>
            <a:avLst/>
            <a:gdLst/>
            <a:ahLst/>
            <a:cxnLst/>
            <a:rect l="l" t="t" r="r" b="b"/>
            <a:pathLst>
              <a:path w="827404" h="381000">
                <a:moveTo>
                  <a:pt x="395350" y="3555"/>
                </a:moveTo>
                <a:lnTo>
                  <a:pt x="345131" y="15314"/>
                </a:lnTo>
                <a:lnTo>
                  <a:pt x="298059" y="34543"/>
                </a:lnTo>
                <a:lnTo>
                  <a:pt x="254639" y="60608"/>
                </a:lnTo>
                <a:lnTo>
                  <a:pt x="215374" y="92872"/>
                </a:lnTo>
                <a:lnTo>
                  <a:pt x="180768" y="130698"/>
                </a:lnTo>
                <a:lnTo>
                  <a:pt x="151325" y="173451"/>
                </a:lnTo>
                <a:lnTo>
                  <a:pt x="127547" y="220494"/>
                </a:lnTo>
                <a:lnTo>
                  <a:pt x="109940" y="271190"/>
                </a:lnTo>
                <a:lnTo>
                  <a:pt x="99006" y="324904"/>
                </a:lnTo>
                <a:lnTo>
                  <a:pt x="95250" y="381000"/>
                </a:lnTo>
                <a:lnTo>
                  <a:pt x="0" y="381000"/>
                </a:lnTo>
                <a:lnTo>
                  <a:pt x="4551" y="319195"/>
                </a:lnTo>
                <a:lnTo>
                  <a:pt x="17728" y="260567"/>
                </a:lnTo>
                <a:lnTo>
                  <a:pt x="38812" y="205900"/>
                </a:lnTo>
                <a:lnTo>
                  <a:pt x="67088" y="155978"/>
                </a:lnTo>
                <a:lnTo>
                  <a:pt x="101838" y="111585"/>
                </a:lnTo>
                <a:lnTo>
                  <a:pt x="142344" y="73505"/>
                </a:lnTo>
                <a:lnTo>
                  <a:pt x="187891" y="42523"/>
                </a:lnTo>
                <a:lnTo>
                  <a:pt x="237760" y="19421"/>
                </a:lnTo>
                <a:lnTo>
                  <a:pt x="291235" y="4986"/>
                </a:lnTo>
                <a:lnTo>
                  <a:pt x="347599" y="0"/>
                </a:lnTo>
                <a:lnTo>
                  <a:pt x="442849" y="0"/>
                </a:lnTo>
                <a:lnTo>
                  <a:pt x="489751" y="3457"/>
                </a:lnTo>
                <a:lnTo>
                  <a:pt x="534970" y="13563"/>
                </a:lnTo>
                <a:lnTo>
                  <a:pt x="578035" y="29918"/>
                </a:lnTo>
                <a:lnTo>
                  <a:pt x="618472" y="52120"/>
                </a:lnTo>
                <a:lnTo>
                  <a:pt x="655812" y="79771"/>
                </a:lnTo>
                <a:lnTo>
                  <a:pt x="689581" y="112471"/>
                </a:lnTo>
                <a:lnTo>
                  <a:pt x="719309" y="149818"/>
                </a:lnTo>
                <a:lnTo>
                  <a:pt x="744523" y="191414"/>
                </a:lnTo>
                <a:lnTo>
                  <a:pt x="764753" y="236858"/>
                </a:lnTo>
                <a:lnTo>
                  <a:pt x="779526" y="285750"/>
                </a:lnTo>
                <a:lnTo>
                  <a:pt x="827151" y="285750"/>
                </a:lnTo>
                <a:lnTo>
                  <a:pt x="742950" y="381000"/>
                </a:lnTo>
                <a:lnTo>
                  <a:pt x="636651" y="285750"/>
                </a:lnTo>
                <a:lnTo>
                  <a:pt x="684276" y="285750"/>
                </a:lnTo>
                <a:lnTo>
                  <a:pt x="677601" y="260898"/>
                </a:lnTo>
                <a:lnTo>
                  <a:pt x="660041" y="213680"/>
                </a:lnTo>
                <a:lnTo>
                  <a:pt x="637260" y="170110"/>
                </a:lnTo>
                <a:lnTo>
                  <a:pt x="609730" y="130588"/>
                </a:lnTo>
                <a:lnTo>
                  <a:pt x="577922" y="95515"/>
                </a:lnTo>
                <a:lnTo>
                  <a:pt x="542309" y="65290"/>
                </a:lnTo>
                <a:lnTo>
                  <a:pt x="503361" y="40313"/>
                </a:lnTo>
                <a:lnTo>
                  <a:pt x="461551" y="20984"/>
                </a:lnTo>
                <a:lnTo>
                  <a:pt x="417351" y="7704"/>
                </a:lnTo>
                <a:lnTo>
                  <a:pt x="371231" y="872"/>
                </a:lnTo>
                <a:lnTo>
                  <a:pt x="347599" y="0"/>
                </a:lnTo>
              </a:path>
            </a:pathLst>
          </a:custGeom>
          <a:ln w="10668">
            <a:solidFill>
              <a:srgbClr val="D7B15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4375403" y="3186645"/>
            <a:ext cx="912863" cy="46638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767960" y="3201161"/>
            <a:ext cx="480059" cy="381000"/>
          </a:xfrm>
          <a:custGeom>
            <a:avLst/>
            <a:gdLst/>
            <a:ahLst/>
            <a:cxnLst/>
            <a:rect l="l" t="t" r="r" b="b"/>
            <a:pathLst>
              <a:path w="480060" h="381000">
                <a:moveTo>
                  <a:pt x="479551" y="285750"/>
                </a:moveTo>
                <a:lnTo>
                  <a:pt x="289051" y="285750"/>
                </a:lnTo>
                <a:lnTo>
                  <a:pt x="395350" y="381000"/>
                </a:lnTo>
                <a:lnTo>
                  <a:pt x="479551" y="285750"/>
                </a:lnTo>
                <a:close/>
              </a:path>
              <a:path w="480060" h="381000">
                <a:moveTo>
                  <a:pt x="95250" y="0"/>
                </a:moveTo>
                <a:lnTo>
                  <a:pt x="0" y="0"/>
                </a:lnTo>
                <a:lnTo>
                  <a:pt x="23632" y="872"/>
                </a:lnTo>
                <a:lnTo>
                  <a:pt x="46902" y="3457"/>
                </a:lnTo>
                <a:lnTo>
                  <a:pt x="92121" y="13563"/>
                </a:lnTo>
                <a:lnTo>
                  <a:pt x="135186" y="29918"/>
                </a:lnTo>
                <a:lnTo>
                  <a:pt x="175623" y="52120"/>
                </a:lnTo>
                <a:lnTo>
                  <a:pt x="212963" y="79771"/>
                </a:lnTo>
                <a:lnTo>
                  <a:pt x="246732" y="112471"/>
                </a:lnTo>
                <a:lnTo>
                  <a:pt x="276460" y="149818"/>
                </a:lnTo>
                <a:lnTo>
                  <a:pt x="301674" y="191414"/>
                </a:lnTo>
                <a:lnTo>
                  <a:pt x="321904" y="236858"/>
                </a:lnTo>
                <a:lnTo>
                  <a:pt x="336676" y="285750"/>
                </a:lnTo>
                <a:lnTo>
                  <a:pt x="431926" y="285750"/>
                </a:lnTo>
                <a:lnTo>
                  <a:pt x="417154" y="236858"/>
                </a:lnTo>
                <a:lnTo>
                  <a:pt x="396924" y="191414"/>
                </a:lnTo>
                <a:lnTo>
                  <a:pt x="371710" y="149818"/>
                </a:lnTo>
                <a:lnTo>
                  <a:pt x="341982" y="112471"/>
                </a:lnTo>
                <a:lnTo>
                  <a:pt x="308213" y="79771"/>
                </a:lnTo>
                <a:lnTo>
                  <a:pt x="270873" y="52120"/>
                </a:lnTo>
                <a:lnTo>
                  <a:pt x="230436" y="29918"/>
                </a:lnTo>
                <a:lnTo>
                  <a:pt x="187371" y="13563"/>
                </a:lnTo>
                <a:lnTo>
                  <a:pt x="142152" y="3457"/>
                </a:lnTo>
                <a:lnTo>
                  <a:pt x="118882" y="872"/>
                </a:lnTo>
                <a:lnTo>
                  <a:pt x="95250" y="0"/>
                </a:lnTo>
                <a:close/>
              </a:path>
            </a:pathLst>
          </a:custGeom>
          <a:solidFill>
            <a:srgbClr val="D7B15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420361" y="3201161"/>
            <a:ext cx="395605" cy="381000"/>
          </a:xfrm>
          <a:custGeom>
            <a:avLst/>
            <a:gdLst/>
            <a:ahLst/>
            <a:cxnLst/>
            <a:rect l="l" t="t" r="r" b="b"/>
            <a:pathLst>
              <a:path w="395604" h="381000">
                <a:moveTo>
                  <a:pt x="347599" y="0"/>
                </a:moveTo>
                <a:lnTo>
                  <a:pt x="291235" y="4986"/>
                </a:lnTo>
                <a:lnTo>
                  <a:pt x="237760" y="19421"/>
                </a:lnTo>
                <a:lnTo>
                  <a:pt x="187891" y="42523"/>
                </a:lnTo>
                <a:lnTo>
                  <a:pt x="142344" y="73505"/>
                </a:lnTo>
                <a:lnTo>
                  <a:pt x="101838" y="111585"/>
                </a:lnTo>
                <a:lnTo>
                  <a:pt x="67088" y="155978"/>
                </a:lnTo>
                <a:lnTo>
                  <a:pt x="38812" y="205900"/>
                </a:lnTo>
                <a:lnTo>
                  <a:pt x="17728" y="260567"/>
                </a:lnTo>
                <a:lnTo>
                  <a:pt x="4551" y="319195"/>
                </a:lnTo>
                <a:lnTo>
                  <a:pt x="0" y="381000"/>
                </a:lnTo>
                <a:lnTo>
                  <a:pt x="95250" y="381000"/>
                </a:lnTo>
                <a:lnTo>
                  <a:pt x="96199" y="352694"/>
                </a:lnTo>
                <a:lnTo>
                  <a:pt x="99006" y="324904"/>
                </a:lnTo>
                <a:lnTo>
                  <a:pt x="109940" y="271190"/>
                </a:lnTo>
                <a:lnTo>
                  <a:pt x="127547" y="220494"/>
                </a:lnTo>
                <a:lnTo>
                  <a:pt x="151325" y="173451"/>
                </a:lnTo>
                <a:lnTo>
                  <a:pt x="180768" y="130698"/>
                </a:lnTo>
                <a:lnTo>
                  <a:pt x="215374" y="92872"/>
                </a:lnTo>
                <a:lnTo>
                  <a:pt x="254639" y="60608"/>
                </a:lnTo>
                <a:lnTo>
                  <a:pt x="298059" y="34543"/>
                </a:lnTo>
                <a:lnTo>
                  <a:pt x="345131" y="15314"/>
                </a:lnTo>
                <a:lnTo>
                  <a:pt x="395350" y="3555"/>
                </a:lnTo>
                <a:lnTo>
                  <a:pt x="385654" y="2246"/>
                </a:lnTo>
                <a:lnTo>
                  <a:pt x="373023" y="989"/>
                </a:lnTo>
                <a:lnTo>
                  <a:pt x="360338" y="244"/>
                </a:lnTo>
                <a:lnTo>
                  <a:pt x="347599" y="0"/>
                </a:lnTo>
                <a:close/>
              </a:path>
            </a:pathLst>
          </a:custGeom>
          <a:solidFill>
            <a:srgbClr val="AD8F4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420361" y="3201161"/>
            <a:ext cx="827405" cy="381000"/>
          </a:xfrm>
          <a:custGeom>
            <a:avLst/>
            <a:gdLst/>
            <a:ahLst/>
            <a:cxnLst/>
            <a:rect l="l" t="t" r="r" b="b"/>
            <a:pathLst>
              <a:path w="827404" h="381000">
                <a:moveTo>
                  <a:pt x="395350" y="3555"/>
                </a:moveTo>
                <a:lnTo>
                  <a:pt x="345131" y="15314"/>
                </a:lnTo>
                <a:lnTo>
                  <a:pt x="298059" y="34543"/>
                </a:lnTo>
                <a:lnTo>
                  <a:pt x="254639" y="60608"/>
                </a:lnTo>
                <a:lnTo>
                  <a:pt x="215374" y="92872"/>
                </a:lnTo>
                <a:lnTo>
                  <a:pt x="180768" y="130698"/>
                </a:lnTo>
                <a:lnTo>
                  <a:pt x="151325" y="173451"/>
                </a:lnTo>
                <a:lnTo>
                  <a:pt x="127547" y="220494"/>
                </a:lnTo>
                <a:lnTo>
                  <a:pt x="109940" y="271190"/>
                </a:lnTo>
                <a:lnTo>
                  <a:pt x="99006" y="324904"/>
                </a:lnTo>
                <a:lnTo>
                  <a:pt x="95250" y="381000"/>
                </a:lnTo>
                <a:lnTo>
                  <a:pt x="0" y="381000"/>
                </a:lnTo>
                <a:lnTo>
                  <a:pt x="4551" y="319195"/>
                </a:lnTo>
                <a:lnTo>
                  <a:pt x="17728" y="260567"/>
                </a:lnTo>
                <a:lnTo>
                  <a:pt x="38812" y="205900"/>
                </a:lnTo>
                <a:lnTo>
                  <a:pt x="67088" y="155978"/>
                </a:lnTo>
                <a:lnTo>
                  <a:pt x="101838" y="111585"/>
                </a:lnTo>
                <a:lnTo>
                  <a:pt x="142344" y="73505"/>
                </a:lnTo>
                <a:lnTo>
                  <a:pt x="187891" y="42523"/>
                </a:lnTo>
                <a:lnTo>
                  <a:pt x="237760" y="19421"/>
                </a:lnTo>
                <a:lnTo>
                  <a:pt x="291235" y="4986"/>
                </a:lnTo>
                <a:lnTo>
                  <a:pt x="347599" y="0"/>
                </a:lnTo>
                <a:lnTo>
                  <a:pt x="442849" y="0"/>
                </a:lnTo>
                <a:lnTo>
                  <a:pt x="489751" y="3457"/>
                </a:lnTo>
                <a:lnTo>
                  <a:pt x="534970" y="13563"/>
                </a:lnTo>
                <a:lnTo>
                  <a:pt x="578035" y="29918"/>
                </a:lnTo>
                <a:lnTo>
                  <a:pt x="618472" y="52120"/>
                </a:lnTo>
                <a:lnTo>
                  <a:pt x="655812" y="79771"/>
                </a:lnTo>
                <a:lnTo>
                  <a:pt x="689581" y="112471"/>
                </a:lnTo>
                <a:lnTo>
                  <a:pt x="719309" y="149818"/>
                </a:lnTo>
                <a:lnTo>
                  <a:pt x="744523" y="191414"/>
                </a:lnTo>
                <a:lnTo>
                  <a:pt x="764753" y="236858"/>
                </a:lnTo>
                <a:lnTo>
                  <a:pt x="779526" y="285750"/>
                </a:lnTo>
                <a:lnTo>
                  <a:pt x="827151" y="285750"/>
                </a:lnTo>
                <a:lnTo>
                  <a:pt x="742950" y="381000"/>
                </a:lnTo>
                <a:lnTo>
                  <a:pt x="636651" y="285750"/>
                </a:lnTo>
                <a:lnTo>
                  <a:pt x="684276" y="285750"/>
                </a:lnTo>
                <a:lnTo>
                  <a:pt x="677601" y="260898"/>
                </a:lnTo>
                <a:lnTo>
                  <a:pt x="660041" y="213680"/>
                </a:lnTo>
                <a:lnTo>
                  <a:pt x="637260" y="170110"/>
                </a:lnTo>
                <a:lnTo>
                  <a:pt x="609730" y="130588"/>
                </a:lnTo>
                <a:lnTo>
                  <a:pt x="577922" y="95515"/>
                </a:lnTo>
                <a:lnTo>
                  <a:pt x="542309" y="65290"/>
                </a:lnTo>
                <a:lnTo>
                  <a:pt x="503361" y="40313"/>
                </a:lnTo>
                <a:lnTo>
                  <a:pt x="461551" y="20984"/>
                </a:lnTo>
                <a:lnTo>
                  <a:pt x="417351" y="7704"/>
                </a:lnTo>
                <a:lnTo>
                  <a:pt x="371231" y="872"/>
                </a:lnTo>
                <a:lnTo>
                  <a:pt x="347599" y="0"/>
                </a:lnTo>
              </a:path>
            </a:pathLst>
          </a:custGeom>
          <a:ln w="10668">
            <a:solidFill>
              <a:srgbClr val="D7B15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6477761" y="3582161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190499" y="0"/>
                </a:moveTo>
                <a:lnTo>
                  <a:pt x="144738" y="5539"/>
                </a:lnTo>
                <a:lnTo>
                  <a:pt x="102978" y="21273"/>
                </a:lnTo>
                <a:lnTo>
                  <a:pt x="66546" y="45874"/>
                </a:lnTo>
                <a:lnTo>
                  <a:pt x="36771" y="78016"/>
                </a:lnTo>
                <a:lnTo>
                  <a:pt x="14978" y="116371"/>
                </a:lnTo>
                <a:lnTo>
                  <a:pt x="2494" y="159613"/>
                </a:lnTo>
                <a:lnTo>
                  <a:pt x="0" y="190500"/>
                </a:lnTo>
                <a:lnTo>
                  <a:pt x="631" y="206116"/>
                </a:lnTo>
                <a:lnTo>
                  <a:pt x="9717" y="250691"/>
                </a:lnTo>
                <a:lnTo>
                  <a:pt x="28554" y="290823"/>
                </a:lnTo>
                <a:lnTo>
                  <a:pt x="55816" y="325183"/>
                </a:lnTo>
                <a:lnTo>
                  <a:pt x="90176" y="352445"/>
                </a:lnTo>
                <a:lnTo>
                  <a:pt x="130308" y="371282"/>
                </a:lnTo>
                <a:lnTo>
                  <a:pt x="174883" y="380368"/>
                </a:lnTo>
                <a:lnTo>
                  <a:pt x="190499" y="381000"/>
                </a:lnTo>
                <a:lnTo>
                  <a:pt x="206116" y="380368"/>
                </a:lnTo>
                <a:lnTo>
                  <a:pt x="250691" y="371282"/>
                </a:lnTo>
                <a:lnTo>
                  <a:pt x="290823" y="352445"/>
                </a:lnTo>
                <a:lnTo>
                  <a:pt x="316572" y="333161"/>
                </a:lnTo>
                <a:lnTo>
                  <a:pt x="182643" y="333161"/>
                </a:lnTo>
                <a:lnTo>
                  <a:pt x="168731" y="331715"/>
                </a:lnTo>
                <a:lnTo>
                  <a:pt x="129822" y="319640"/>
                </a:lnTo>
                <a:lnTo>
                  <a:pt x="96529" y="297022"/>
                </a:lnTo>
                <a:lnTo>
                  <a:pt x="70621" y="265225"/>
                </a:lnTo>
                <a:lnTo>
                  <a:pt x="53870" y="225613"/>
                </a:lnTo>
                <a:lnTo>
                  <a:pt x="48045" y="179550"/>
                </a:lnTo>
                <a:lnTo>
                  <a:pt x="49616" y="166726"/>
                </a:lnTo>
                <a:lnTo>
                  <a:pt x="61062" y="129986"/>
                </a:lnTo>
                <a:lnTo>
                  <a:pt x="74040" y="107695"/>
                </a:lnTo>
                <a:lnTo>
                  <a:pt x="147321" y="107695"/>
                </a:lnTo>
                <a:lnTo>
                  <a:pt x="112027" y="71082"/>
                </a:lnTo>
                <a:lnTo>
                  <a:pt x="156857" y="52100"/>
                </a:lnTo>
                <a:lnTo>
                  <a:pt x="198352" y="47837"/>
                </a:lnTo>
                <a:lnTo>
                  <a:pt x="316571" y="47837"/>
                </a:lnTo>
                <a:lnTo>
                  <a:pt x="314453" y="45874"/>
                </a:lnTo>
                <a:lnTo>
                  <a:pt x="278021" y="21273"/>
                </a:lnTo>
                <a:lnTo>
                  <a:pt x="236261" y="5539"/>
                </a:lnTo>
                <a:lnTo>
                  <a:pt x="206116" y="631"/>
                </a:lnTo>
                <a:lnTo>
                  <a:pt x="190499" y="0"/>
                </a:lnTo>
                <a:close/>
              </a:path>
              <a:path w="381000" h="381000">
                <a:moveTo>
                  <a:pt x="147321" y="107695"/>
                </a:moveTo>
                <a:lnTo>
                  <a:pt x="74040" y="107695"/>
                </a:lnTo>
                <a:lnTo>
                  <a:pt x="268949" y="309919"/>
                </a:lnTo>
                <a:lnTo>
                  <a:pt x="258673" y="316018"/>
                </a:lnTo>
                <a:lnTo>
                  <a:pt x="211129" y="331309"/>
                </a:lnTo>
                <a:lnTo>
                  <a:pt x="182643" y="333161"/>
                </a:lnTo>
                <a:lnTo>
                  <a:pt x="316572" y="333161"/>
                </a:lnTo>
                <a:lnTo>
                  <a:pt x="344228" y="302983"/>
                </a:lnTo>
                <a:lnTo>
                  <a:pt x="361944" y="273304"/>
                </a:lnTo>
                <a:lnTo>
                  <a:pt x="306959" y="273304"/>
                </a:lnTo>
                <a:lnTo>
                  <a:pt x="147321" y="107695"/>
                </a:lnTo>
                <a:close/>
              </a:path>
              <a:path w="381000" h="381000">
                <a:moveTo>
                  <a:pt x="316571" y="47837"/>
                </a:moveTo>
                <a:lnTo>
                  <a:pt x="198352" y="47837"/>
                </a:lnTo>
                <a:lnTo>
                  <a:pt x="212264" y="49283"/>
                </a:lnTo>
                <a:lnTo>
                  <a:pt x="225749" y="52052"/>
                </a:lnTo>
                <a:lnTo>
                  <a:pt x="262984" y="67792"/>
                </a:lnTo>
                <a:lnTo>
                  <a:pt x="294013" y="93621"/>
                </a:lnTo>
                <a:lnTo>
                  <a:pt x="317066" y="128174"/>
                </a:lnTo>
                <a:lnTo>
                  <a:pt x="330372" y="170087"/>
                </a:lnTo>
                <a:lnTo>
                  <a:pt x="332954" y="201444"/>
                </a:lnTo>
                <a:lnTo>
                  <a:pt x="331383" y="214252"/>
                </a:lnTo>
                <a:lnTo>
                  <a:pt x="319937" y="250958"/>
                </a:lnTo>
                <a:lnTo>
                  <a:pt x="306959" y="273304"/>
                </a:lnTo>
                <a:lnTo>
                  <a:pt x="361944" y="273304"/>
                </a:lnTo>
                <a:lnTo>
                  <a:pt x="375460" y="236261"/>
                </a:lnTo>
                <a:lnTo>
                  <a:pt x="380999" y="190500"/>
                </a:lnTo>
                <a:lnTo>
                  <a:pt x="380368" y="174883"/>
                </a:lnTo>
                <a:lnTo>
                  <a:pt x="371282" y="130308"/>
                </a:lnTo>
                <a:lnTo>
                  <a:pt x="352445" y="90176"/>
                </a:lnTo>
                <a:lnTo>
                  <a:pt x="325183" y="55816"/>
                </a:lnTo>
                <a:lnTo>
                  <a:pt x="316571" y="47837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6477761" y="3582161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0" y="190500"/>
                </a:moveTo>
                <a:lnTo>
                  <a:pt x="5539" y="144738"/>
                </a:lnTo>
                <a:lnTo>
                  <a:pt x="21273" y="102978"/>
                </a:lnTo>
                <a:lnTo>
                  <a:pt x="45874" y="66546"/>
                </a:lnTo>
                <a:lnTo>
                  <a:pt x="78016" y="36771"/>
                </a:lnTo>
                <a:lnTo>
                  <a:pt x="116371" y="14978"/>
                </a:lnTo>
                <a:lnTo>
                  <a:pt x="159613" y="2494"/>
                </a:lnTo>
                <a:lnTo>
                  <a:pt x="190499" y="0"/>
                </a:lnTo>
                <a:lnTo>
                  <a:pt x="206116" y="631"/>
                </a:lnTo>
                <a:lnTo>
                  <a:pt x="250691" y="9717"/>
                </a:lnTo>
                <a:lnTo>
                  <a:pt x="290823" y="28554"/>
                </a:lnTo>
                <a:lnTo>
                  <a:pt x="325183" y="55816"/>
                </a:lnTo>
                <a:lnTo>
                  <a:pt x="352445" y="90176"/>
                </a:lnTo>
                <a:lnTo>
                  <a:pt x="371282" y="130308"/>
                </a:lnTo>
                <a:lnTo>
                  <a:pt x="380368" y="174883"/>
                </a:lnTo>
                <a:lnTo>
                  <a:pt x="380999" y="190500"/>
                </a:lnTo>
                <a:lnTo>
                  <a:pt x="380368" y="206116"/>
                </a:lnTo>
                <a:lnTo>
                  <a:pt x="371282" y="250691"/>
                </a:lnTo>
                <a:lnTo>
                  <a:pt x="352445" y="290823"/>
                </a:lnTo>
                <a:lnTo>
                  <a:pt x="325183" y="325183"/>
                </a:lnTo>
                <a:lnTo>
                  <a:pt x="290823" y="352445"/>
                </a:lnTo>
                <a:lnTo>
                  <a:pt x="250691" y="371282"/>
                </a:lnTo>
                <a:lnTo>
                  <a:pt x="206116" y="380368"/>
                </a:lnTo>
                <a:lnTo>
                  <a:pt x="190499" y="381000"/>
                </a:lnTo>
                <a:lnTo>
                  <a:pt x="174883" y="380368"/>
                </a:lnTo>
                <a:lnTo>
                  <a:pt x="130308" y="371282"/>
                </a:lnTo>
                <a:lnTo>
                  <a:pt x="90176" y="352445"/>
                </a:lnTo>
                <a:lnTo>
                  <a:pt x="55816" y="325183"/>
                </a:lnTo>
                <a:lnTo>
                  <a:pt x="28554" y="290823"/>
                </a:lnTo>
                <a:lnTo>
                  <a:pt x="9717" y="250691"/>
                </a:lnTo>
                <a:lnTo>
                  <a:pt x="631" y="206116"/>
                </a:lnTo>
                <a:lnTo>
                  <a:pt x="0" y="190500"/>
                </a:lnTo>
                <a:close/>
              </a:path>
            </a:pathLst>
          </a:custGeom>
          <a:ln w="19812">
            <a:solidFill>
              <a:srgbClr val="A15C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6589790" y="3629999"/>
            <a:ext cx="220979" cy="226060"/>
          </a:xfrm>
          <a:custGeom>
            <a:avLst/>
            <a:gdLst/>
            <a:ahLst/>
            <a:cxnLst/>
            <a:rect l="l" t="t" r="r" b="b"/>
            <a:pathLst>
              <a:path w="220979" h="226060">
                <a:moveTo>
                  <a:pt x="194931" y="225466"/>
                </a:moveTo>
                <a:lnTo>
                  <a:pt x="212821" y="191241"/>
                </a:lnTo>
                <a:lnTo>
                  <a:pt x="220927" y="153606"/>
                </a:lnTo>
                <a:lnTo>
                  <a:pt x="220308" y="137620"/>
                </a:lnTo>
                <a:lnTo>
                  <a:pt x="210644" y="93557"/>
                </a:lnTo>
                <a:lnTo>
                  <a:pt x="190643" y="56399"/>
                </a:lnTo>
                <a:lnTo>
                  <a:pt x="162076" y="27510"/>
                </a:lnTo>
                <a:lnTo>
                  <a:pt x="126713" y="8256"/>
                </a:lnTo>
                <a:lnTo>
                  <a:pt x="86325" y="0"/>
                </a:lnTo>
                <a:lnTo>
                  <a:pt x="71633" y="424"/>
                </a:lnTo>
                <a:lnTo>
                  <a:pt x="32608" y="7630"/>
                </a:lnTo>
                <a:lnTo>
                  <a:pt x="0" y="23244"/>
                </a:lnTo>
                <a:lnTo>
                  <a:pt x="194931" y="225466"/>
                </a:lnTo>
                <a:close/>
              </a:path>
            </a:pathLst>
          </a:custGeom>
          <a:ln w="19812">
            <a:solidFill>
              <a:srgbClr val="A15C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6525807" y="3689858"/>
            <a:ext cx="220979" cy="226060"/>
          </a:xfrm>
          <a:custGeom>
            <a:avLst/>
            <a:gdLst/>
            <a:ahLst/>
            <a:cxnLst/>
            <a:rect l="l" t="t" r="r" b="b"/>
            <a:pathLst>
              <a:path w="220979" h="226060">
                <a:moveTo>
                  <a:pt x="25995" y="0"/>
                </a:moveTo>
                <a:lnTo>
                  <a:pt x="8105" y="34172"/>
                </a:lnTo>
                <a:lnTo>
                  <a:pt x="0" y="71854"/>
                </a:lnTo>
                <a:lnTo>
                  <a:pt x="618" y="87841"/>
                </a:lnTo>
                <a:lnTo>
                  <a:pt x="10282" y="131905"/>
                </a:lnTo>
                <a:lnTo>
                  <a:pt x="30282" y="169064"/>
                </a:lnTo>
                <a:lnTo>
                  <a:pt x="58848" y="197953"/>
                </a:lnTo>
                <a:lnTo>
                  <a:pt x="94210" y="217208"/>
                </a:lnTo>
                <a:lnTo>
                  <a:pt x="134598" y="225465"/>
                </a:lnTo>
                <a:lnTo>
                  <a:pt x="149284" y="225041"/>
                </a:lnTo>
                <a:lnTo>
                  <a:pt x="188265" y="217836"/>
                </a:lnTo>
                <a:lnTo>
                  <a:pt x="220904" y="202223"/>
                </a:lnTo>
                <a:lnTo>
                  <a:pt x="25995" y="0"/>
                </a:lnTo>
                <a:close/>
              </a:path>
            </a:pathLst>
          </a:custGeom>
          <a:ln w="19812">
            <a:solidFill>
              <a:srgbClr val="A15C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3886961" y="5182361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190500" y="0"/>
                </a:moveTo>
                <a:lnTo>
                  <a:pt x="144738" y="5539"/>
                </a:lnTo>
                <a:lnTo>
                  <a:pt x="102978" y="21273"/>
                </a:lnTo>
                <a:lnTo>
                  <a:pt x="66546" y="45874"/>
                </a:lnTo>
                <a:lnTo>
                  <a:pt x="36771" y="78016"/>
                </a:lnTo>
                <a:lnTo>
                  <a:pt x="14978" y="116371"/>
                </a:lnTo>
                <a:lnTo>
                  <a:pt x="2494" y="159613"/>
                </a:lnTo>
                <a:lnTo>
                  <a:pt x="0" y="190500"/>
                </a:lnTo>
                <a:lnTo>
                  <a:pt x="631" y="206116"/>
                </a:lnTo>
                <a:lnTo>
                  <a:pt x="9717" y="250691"/>
                </a:lnTo>
                <a:lnTo>
                  <a:pt x="28554" y="290823"/>
                </a:lnTo>
                <a:lnTo>
                  <a:pt x="55816" y="325183"/>
                </a:lnTo>
                <a:lnTo>
                  <a:pt x="90176" y="352445"/>
                </a:lnTo>
                <a:lnTo>
                  <a:pt x="130308" y="371282"/>
                </a:lnTo>
                <a:lnTo>
                  <a:pt x="174883" y="380368"/>
                </a:lnTo>
                <a:lnTo>
                  <a:pt x="190500" y="381000"/>
                </a:lnTo>
                <a:lnTo>
                  <a:pt x="206116" y="380368"/>
                </a:lnTo>
                <a:lnTo>
                  <a:pt x="250691" y="371282"/>
                </a:lnTo>
                <a:lnTo>
                  <a:pt x="290823" y="352445"/>
                </a:lnTo>
                <a:lnTo>
                  <a:pt x="316572" y="333161"/>
                </a:lnTo>
                <a:lnTo>
                  <a:pt x="182643" y="333161"/>
                </a:lnTo>
                <a:lnTo>
                  <a:pt x="168731" y="331715"/>
                </a:lnTo>
                <a:lnTo>
                  <a:pt x="129822" y="319640"/>
                </a:lnTo>
                <a:lnTo>
                  <a:pt x="96529" y="297022"/>
                </a:lnTo>
                <a:lnTo>
                  <a:pt x="70621" y="265225"/>
                </a:lnTo>
                <a:lnTo>
                  <a:pt x="53870" y="225613"/>
                </a:lnTo>
                <a:lnTo>
                  <a:pt x="48045" y="179550"/>
                </a:lnTo>
                <a:lnTo>
                  <a:pt x="49616" y="166726"/>
                </a:lnTo>
                <a:lnTo>
                  <a:pt x="61062" y="129986"/>
                </a:lnTo>
                <a:lnTo>
                  <a:pt x="74040" y="107696"/>
                </a:lnTo>
                <a:lnTo>
                  <a:pt x="147321" y="107696"/>
                </a:lnTo>
                <a:lnTo>
                  <a:pt x="112027" y="71082"/>
                </a:lnTo>
                <a:lnTo>
                  <a:pt x="156857" y="52100"/>
                </a:lnTo>
                <a:lnTo>
                  <a:pt x="198352" y="47837"/>
                </a:lnTo>
                <a:lnTo>
                  <a:pt x="316571" y="47837"/>
                </a:lnTo>
                <a:lnTo>
                  <a:pt x="314453" y="45874"/>
                </a:lnTo>
                <a:lnTo>
                  <a:pt x="278021" y="21273"/>
                </a:lnTo>
                <a:lnTo>
                  <a:pt x="236261" y="5539"/>
                </a:lnTo>
                <a:lnTo>
                  <a:pt x="206116" y="631"/>
                </a:lnTo>
                <a:lnTo>
                  <a:pt x="190500" y="0"/>
                </a:lnTo>
                <a:close/>
              </a:path>
              <a:path w="381000" h="381000">
                <a:moveTo>
                  <a:pt x="147321" y="107696"/>
                </a:moveTo>
                <a:lnTo>
                  <a:pt x="74040" y="107696"/>
                </a:lnTo>
                <a:lnTo>
                  <a:pt x="268949" y="309919"/>
                </a:lnTo>
                <a:lnTo>
                  <a:pt x="258673" y="316018"/>
                </a:lnTo>
                <a:lnTo>
                  <a:pt x="211129" y="331309"/>
                </a:lnTo>
                <a:lnTo>
                  <a:pt x="182643" y="333161"/>
                </a:lnTo>
                <a:lnTo>
                  <a:pt x="316572" y="333161"/>
                </a:lnTo>
                <a:lnTo>
                  <a:pt x="344228" y="302983"/>
                </a:lnTo>
                <a:lnTo>
                  <a:pt x="361944" y="273303"/>
                </a:lnTo>
                <a:lnTo>
                  <a:pt x="306959" y="273303"/>
                </a:lnTo>
                <a:lnTo>
                  <a:pt x="147321" y="107696"/>
                </a:lnTo>
                <a:close/>
              </a:path>
              <a:path w="381000" h="381000">
                <a:moveTo>
                  <a:pt x="316571" y="47837"/>
                </a:moveTo>
                <a:lnTo>
                  <a:pt x="198352" y="47837"/>
                </a:lnTo>
                <a:lnTo>
                  <a:pt x="212264" y="49283"/>
                </a:lnTo>
                <a:lnTo>
                  <a:pt x="225749" y="52052"/>
                </a:lnTo>
                <a:lnTo>
                  <a:pt x="262984" y="67792"/>
                </a:lnTo>
                <a:lnTo>
                  <a:pt x="294013" y="93621"/>
                </a:lnTo>
                <a:lnTo>
                  <a:pt x="317066" y="128174"/>
                </a:lnTo>
                <a:lnTo>
                  <a:pt x="330372" y="170087"/>
                </a:lnTo>
                <a:lnTo>
                  <a:pt x="332954" y="201444"/>
                </a:lnTo>
                <a:lnTo>
                  <a:pt x="331383" y="214252"/>
                </a:lnTo>
                <a:lnTo>
                  <a:pt x="319937" y="250958"/>
                </a:lnTo>
                <a:lnTo>
                  <a:pt x="306959" y="273303"/>
                </a:lnTo>
                <a:lnTo>
                  <a:pt x="361944" y="273303"/>
                </a:lnTo>
                <a:lnTo>
                  <a:pt x="375460" y="236261"/>
                </a:lnTo>
                <a:lnTo>
                  <a:pt x="381000" y="190500"/>
                </a:lnTo>
                <a:lnTo>
                  <a:pt x="380368" y="174883"/>
                </a:lnTo>
                <a:lnTo>
                  <a:pt x="371282" y="130308"/>
                </a:lnTo>
                <a:lnTo>
                  <a:pt x="352445" y="90176"/>
                </a:lnTo>
                <a:lnTo>
                  <a:pt x="325183" y="55816"/>
                </a:lnTo>
                <a:lnTo>
                  <a:pt x="316571" y="47837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3886961" y="5182361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0" y="190500"/>
                </a:moveTo>
                <a:lnTo>
                  <a:pt x="5539" y="144738"/>
                </a:lnTo>
                <a:lnTo>
                  <a:pt x="21273" y="102978"/>
                </a:lnTo>
                <a:lnTo>
                  <a:pt x="45874" y="66546"/>
                </a:lnTo>
                <a:lnTo>
                  <a:pt x="78016" y="36771"/>
                </a:lnTo>
                <a:lnTo>
                  <a:pt x="116371" y="14978"/>
                </a:lnTo>
                <a:lnTo>
                  <a:pt x="159613" y="2494"/>
                </a:lnTo>
                <a:lnTo>
                  <a:pt x="190500" y="0"/>
                </a:lnTo>
                <a:lnTo>
                  <a:pt x="206116" y="631"/>
                </a:lnTo>
                <a:lnTo>
                  <a:pt x="250691" y="9717"/>
                </a:lnTo>
                <a:lnTo>
                  <a:pt x="290823" y="28554"/>
                </a:lnTo>
                <a:lnTo>
                  <a:pt x="325183" y="55816"/>
                </a:lnTo>
                <a:lnTo>
                  <a:pt x="352445" y="90176"/>
                </a:lnTo>
                <a:lnTo>
                  <a:pt x="371282" y="130308"/>
                </a:lnTo>
                <a:lnTo>
                  <a:pt x="380368" y="174883"/>
                </a:lnTo>
                <a:lnTo>
                  <a:pt x="381000" y="190500"/>
                </a:lnTo>
                <a:lnTo>
                  <a:pt x="380368" y="206116"/>
                </a:lnTo>
                <a:lnTo>
                  <a:pt x="371282" y="250691"/>
                </a:lnTo>
                <a:lnTo>
                  <a:pt x="352445" y="290823"/>
                </a:lnTo>
                <a:lnTo>
                  <a:pt x="325183" y="325183"/>
                </a:lnTo>
                <a:lnTo>
                  <a:pt x="290823" y="352445"/>
                </a:lnTo>
                <a:lnTo>
                  <a:pt x="250691" y="371282"/>
                </a:lnTo>
                <a:lnTo>
                  <a:pt x="206116" y="380368"/>
                </a:lnTo>
                <a:lnTo>
                  <a:pt x="190500" y="381000"/>
                </a:lnTo>
                <a:lnTo>
                  <a:pt x="174883" y="380368"/>
                </a:lnTo>
                <a:lnTo>
                  <a:pt x="130308" y="371282"/>
                </a:lnTo>
                <a:lnTo>
                  <a:pt x="90176" y="352445"/>
                </a:lnTo>
                <a:lnTo>
                  <a:pt x="55816" y="325183"/>
                </a:lnTo>
                <a:lnTo>
                  <a:pt x="28554" y="290823"/>
                </a:lnTo>
                <a:lnTo>
                  <a:pt x="9717" y="250691"/>
                </a:lnTo>
                <a:lnTo>
                  <a:pt x="631" y="206116"/>
                </a:lnTo>
                <a:lnTo>
                  <a:pt x="0" y="190500"/>
                </a:lnTo>
                <a:close/>
              </a:path>
            </a:pathLst>
          </a:custGeom>
          <a:ln w="19812">
            <a:solidFill>
              <a:srgbClr val="A15C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3998989" y="5230199"/>
            <a:ext cx="220979" cy="226060"/>
          </a:xfrm>
          <a:custGeom>
            <a:avLst/>
            <a:gdLst/>
            <a:ahLst/>
            <a:cxnLst/>
            <a:rect l="l" t="t" r="r" b="b"/>
            <a:pathLst>
              <a:path w="220979" h="226060">
                <a:moveTo>
                  <a:pt x="194931" y="225466"/>
                </a:moveTo>
                <a:lnTo>
                  <a:pt x="212821" y="191241"/>
                </a:lnTo>
                <a:lnTo>
                  <a:pt x="220927" y="153606"/>
                </a:lnTo>
                <a:lnTo>
                  <a:pt x="220308" y="137620"/>
                </a:lnTo>
                <a:lnTo>
                  <a:pt x="210644" y="93557"/>
                </a:lnTo>
                <a:lnTo>
                  <a:pt x="190643" y="56399"/>
                </a:lnTo>
                <a:lnTo>
                  <a:pt x="162076" y="27510"/>
                </a:lnTo>
                <a:lnTo>
                  <a:pt x="126713" y="8256"/>
                </a:lnTo>
                <a:lnTo>
                  <a:pt x="86325" y="0"/>
                </a:lnTo>
                <a:lnTo>
                  <a:pt x="71633" y="424"/>
                </a:lnTo>
                <a:lnTo>
                  <a:pt x="32608" y="7630"/>
                </a:lnTo>
                <a:lnTo>
                  <a:pt x="0" y="23244"/>
                </a:lnTo>
                <a:lnTo>
                  <a:pt x="194931" y="225466"/>
                </a:lnTo>
                <a:close/>
              </a:path>
            </a:pathLst>
          </a:custGeom>
          <a:ln w="19812">
            <a:solidFill>
              <a:srgbClr val="A15C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3935007" y="5290058"/>
            <a:ext cx="220979" cy="226060"/>
          </a:xfrm>
          <a:custGeom>
            <a:avLst/>
            <a:gdLst/>
            <a:ahLst/>
            <a:cxnLst/>
            <a:rect l="l" t="t" r="r" b="b"/>
            <a:pathLst>
              <a:path w="220979" h="226060">
                <a:moveTo>
                  <a:pt x="25995" y="0"/>
                </a:moveTo>
                <a:lnTo>
                  <a:pt x="8105" y="34172"/>
                </a:lnTo>
                <a:lnTo>
                  <a:pt x="0" y="71854"/>
                </a:lnTo>
                <a:lnTo>
                  <a:pt x="618" y="87841"/>
                </a:lnTo>
                <a:lnTo>
                  <a:pt x="10282" y="131905"/>
                </a:lnTo>
                <a:lnTo>
                  <a:pt x="30282" y="169064"/>
                </a:lnTo>
                <a:lnTo>
                  <a:pt x="58848" y="197953"/>
                </a:lnTo>
                <a:lnTo>
                  <a:pt x="94210" y="217208"/>
                </a:lnTo>
                <a:lnTo>
                  <a:pt x="134598" y="225465"/>
                </a:lnTo>
                <a:lnTo>
                  <a:pt x="149284" y="225041"/>
                </a:lnTo>
                <a:lnTo>
                  <a:pt x="188265" y="217836"/>
                </a:lnTo>
                <a:lnTo>
                  <a:pt x="220904" y="202223"/>
                </a:lnTo>
                <a:lnTo>
                  <a:pt x="25995" y="0"/>
                </a:lnTo>
                <a:close/>
              </a:path>
            </a:pathLst>
          </a:custGeom>
          <a:ln w="19812">
            <a:solidFill>
              <a:srgbClr val="A15C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 txBox="1"/>
          <p:nvPr/>
        </p:nvSpPr>
        <p:spPr>
          <a:xfrm>
            <a:off x="4093845" y="5568544"/>
            <a:ext cx="1485265" cy="3562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600" b="1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r>
              <a:rPr sz="2600" b="1" spc="-20" dirty="0">
                <a:solidFill>
                  <a:srgbClr val="FFFFFF"/>
                </a:solidFill>
                <a:latin typeface="Calibri"/>
                <a:cs typeface="Calibri"/>
              </a:rPr>
              <a:t>u</a:t>
            </a:r>
            <a:r>
              <a:rPr sz="2600" b="1" spc="-25" dirty="0">
                <a:solidFill>
                  <a:srgbClr val="FFFFFF"/>
                </a:solidFill>
                <a:latin typeface="Calibri"/>
                <a:cs typeface="Calibri"/>
              </a:rPr>
              <a:t>b</a:t>
            </a:r>
            <a:r>
              <a:rPr sz="2600" b="1" spc="70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r>
              <a:rPr sz="2600" b="1" spc="-229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2600" b="1" spc="35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2600" b="1" spc="-240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2600" b="1" spc="-20" dirty="0">
                <a:solidFill>
                  <a:srgbClr val="FFFFFF"/>
                </a:solidFill>
                <a:latin typeface="Calibri"/>
                <a:cs typeface="Calibri"/>
              </a:rPr>
              <a:t>u</a:t>
            </a:r>
            <a:r>
              <a:rPr sz="2600" b="1" spc="-229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2600" b="1" spc="-6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2600" b="1" spc="15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5878195" y="5560009"/>
            <a:ext cx="1029969" cy="8026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800" spc="70" dirty="0">
                <a:latin typeface="Calibri"/>
                <a:cs typeface="Calibri"/>
              </a:rPr>
              <a:t>S</a:t>
            </a:r>
            <a:r>
              <a:rPr sz="1800" spc="-160" dirty="0">
                <a:latin typeface="Calibri"/>
                <a:cs typeface="Calibri"/>
              </a:rPr>
              <a:t>u</a:t>
            </a:r>
            <a:r>
              <a:rPr sz="1800" spc="45" dirty="0">
                <a:latin typeface="Calibri"/>
                <a:cs typeface="Calibri"/>
              </a:rPr>
              <a:t>b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155" dirty="0">
                <a:latin typeface="Calibri"/>
                <a:cs typeface="Calibri"/>
              </a:rPr>
              <a:t>u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40" dirty="0">
                <a:latin typeface="Calibri"/>
                <a:cs typeface="Calibri"/>
              </a:rPr>
              <a:t>P</a:t>
            </a:r>
            <a:r>
              <a:rPr sz="1800" spc="-70" dirty="0">
                <a:latin typeface="Calibri"/>
                <a:cs typeface="Calibri"/>
              </a:rPr>
              <a:t>r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45" dirty="0">
                <a:latin typeface="Calibri"/>
                <a:cs typeface="Calibri"/>
              </a:rPr>
              <a:t>d</a:t>
            </a:r>
            <a:r>
              <a:rPr sz="1800" spc="-155" dirty="0">
                <a:latin typeface="Calibri"/>
                <a:cs typeface="Calibri"/>
              </a:rPr>
              <a:t>u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-114" dirty="0">
                <a:latin typeface="Calibri"/>
                <a:cs typeface="Calibri"/>
              </a:rPr>
              <a:t>t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30" dirty="0">
                <a:latin typeface="Calibri"/>
                <a:cs typeface="Calibri"/>
              </a:rPr>
              <a:t>r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70" dirty="0">
                <a:latin typeface="Calibri"/>
                <a:cs typeface="Calibri"/>
              </a:rPr>
              <a:t>S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30" dirty="0">
                <a:latin typeface="Calibri"/>
                <a:cs typeface="Calibri"/>
              </a:rPr>
              <a:t>r</a:t>
            </a:r>
            <a:r>
              <a:rPr sz="1800" spc="-30" dirty="0">
                <a:latin typeface="Calibri"/>
                <a:cs typeface="Calibri"/>
              </a:rPr>
              <a:t>v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65" dirty="0">
                <a:latin typeface="Calibri"/>
                <a:cs typeface="Calibri"/>
              </a:rPr>
              <a:t>c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0" dirty="0"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-76200" y="322669"/>
            <a:ext cx="9220200" cy="12311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66065" algn="ctr">
              <a:lnSpc>
                <a:spcPct val="100000"/>
              </a:lnSpc>
            </a:pPr>
            <a:r>
              <a:rPr sz="4000" spc="155" dirty="0"/>
              <a:t>S</a:t>
            </a:r>
            <a:r>
              <a:rPr sz="4000" spc="10" dirty="0"/>
              <a:t>e</a:t>
            </a:r>
            <a:r>
              <a:rPr sz="4000" spc="75" dirty="0"/>
              <a:t>r</a:t>
            </a:r>
            <a:r>
              <a:rPr sz="4000" spc="-60" dirty="0"/>
              <a:t>v</a:t>
            </a:r>
            <a:r>
              <a:rPr sz="4000" spc="-45" dirty="0"/>
              <a:t>i</a:t>
            </a:r>
            <a:r>
              <a:rPr sz="4000" spc="-155" dirty="0"/>
              <a:t>c</a:t>
            </a:r>
            <a:r>
              <a:rPr sz="4000" dirty="0"/>
              <a:t>e</a:t>
            </a:r>
            <a:r>
              <a:rPr sz="4000" spc="30" dirty="0"/>
              <a:t>s</a:t>
            </a:r>
            <a:r>
              <a:rPr sz="4000" spc="-65" dirty="0"/>
              <a:t> </a:t>
            </a:r>
            <a:r>
              <a:rPr sz="4000" spc="95" dirty="0"/>
              <a:t>A</a:t>
            </a:r>
            <a:r>
              <a:rPr sz="4000" spc="-355" dirty="0"/>
              <a:t>n</a:t>
            </a:r>
            <a:r>
              <a:rPr sz="4000" spc="285" dirty="0"/>
              <a:t>a</a:t>
            </a:r>
            <a:r>
              <a:rPr sz="4000" spc="-45" dirty="0"/>
              <a:t>l</a:t>
            </a:r>
            <a:r>
              <a:rPr sz="4000" spc="195" dirty="0"/>
              <a:t>y</a:t>
            </a:r>
            <a:r>
              <a:rPr sz="4000" spc="-235" dirty="0"/>
              <a:t>s</a:t>
            </a:r>
            <a:r>
              <a:rPr sz="4000" spc="-45" dirty="0"/>
              <a:t>i</a:t>
            </a:r>
            <a:r>
              <a:rPr sz="4000" spc="30" dirty="0"/>
              <a:t>s</a:t>
            </a:r>
            <a:endParaRPr sz="4000" dirty="0"/>
          </a:p>
          <a:p>
            <a:pPr marL="229870" algn="ctr">
              <a:lnSpc>
                <a:spcPct val="100000"/>
              </a:lnSpc>
            </a:pPr>
            <a:r>
              <a:rPr sz="4000" spc="-204" dirty="0"/>
              <a:t>E</a:t>
            </a:r>
            <a:r>
              <a:rPr sz="4000" spc="-140" dirty="0"/>
              <a:t>v</a:t>
            </a:r>
            <a:r>
              <a:rPr sz="4000" spc="-114" dirty="0"/>
              <a:t>o</a:t>
            </a:r>
            <a:r>
              <a:rPr sz="4000" spc="-45" dirty="0"/>
              <a:t>l</a:t>
            </a:r>
            <a:r>
              <a:rPr sz="4000" spc="-60" dirty="0"/>
              <a:t>v</a:t>
            </a:r>
            <a:r>
              <a:rPr sz="4000" spc="-45" dirty="0"/>
              <a:t>i</a:t>
            </a:r>
            <a:r>
              <a:rPr sz="4000" spc="-355" dirty="0"/>
              <a:t>n</a:t>
            </a:r>
            <a:r>
              <a:rPr sz="4000" spc="430" dirty="0"/>
              <a:t>g</a:t>
            </a:r>
            <a:r>
              <a:rPr sz="4000" spc="95" dirty="0"/>
              <a:t> </a:t>
            </a:r>
            <a:r>
              <a:rPr sz="4000" spc="-75" dirty="0"/>
              <a:t>P</a:t>
            </a:r>
            <a:r>
              <a:rPr sz="4000" spc="-160" dirty="0"/>
              <a:t>r</a:t>
            </a:r>
            <a:r>
              <a:rPr sz="4000" spc="-114" dirty="0"/>
              <a:t>o</a:t>
            </a:r>
            <a:r>
              <a:rPr sz="4000" spc="105" dirty="0"/>
              <a:t>d</a:t>
            </a:r>
            <a:r>
              <a:rPr sz="4000" spc="-355" dirty="0"/>
              <a:t>u</a:t>
            </a:r>
            <a:r>
              <a:rPr sz="4000" spc="-155" dirty="0"/>
              <a:t>c</a:t>
            </a:r>
            <a:r>
              <a:rPr sz="4000" spc="-265" dirty="0"/>
              <a:t>t</a:t>
            </a:r>
            <a:r>
              <a:rPr sz="4000" spc="-235" dirty="0"/>
              <a:t>s</a:t>
            </a:r>
            <a:r>
              <a:rPr sz="4000" spc="450" dirty="0"/>
              <a:t>/</a:t>
            </a:r>
            <a:r>
              <a:rPr sz="4000" spc="170" dirty="0"/>
              <a:t>S</a:t>
            </a:r>
            <a:r>
              <a:rPr sz="4000" dirty="0"/>
              <a:t>e</a:t>
            </a:r>
            <a:r>
              <a:rPr sz="4000" spc="90" dirty="0"/>
              <a:t>r</a:t>
            </a:r>
            <a:r>
              <a:rPr sz="4000" spc="-60" dirty="0"/>
              <a:t>v</a:t>
            </a:r>
            <a:r>
              <a:rPr sz="4000" spc="-45" dirty="0"/>
              <a:t>i</a:t>
            </a:r>
            <a:r>
              <a:rPr sz="4000" spc="-155" dirty="0"/>
              <a:t>c</a:t>
            </a:r>
            <a:r>
              <a:rPr sz="4000" dirty="0"/>
              <a:t>e</a:t>
            </a:r>
            <a:r>
              <a:rPr sz="4000" spc="30" dirty="0"/>
              <a:t>s</a:t>
            </a:r>
            <a:r>
              <a:rPr sz="4000" spc="-50" dirty="0"/>
              <a:t> </a:t>
            </a:r>
            <a:r>
              <a:rPr sz="4000" spc="145" dirty="0"/>
              <a:t>V</a:t>
            </a:r>
            <a:r>
              <a:rPr sz="4000" spc="-45" dirty="0"/>
              <a:t>i</a:t>
            </a:r>
            <a:r>
              <a:rPr sz="4000" spc="285" dirty="0"/>
              <a:t>a</a:t>
            </a:r>
            <a:r>
              <a:rPr sz="4000" spc="105" dirty="0"/>
              <a:t>b</a:t>
            </a:r>
            <a:r>
              <a:rPr sz="4000" spc="-45" dirty="0"/>
              <a:t>ili</a:t>
            </a:r>
            <a:r>
              <a:rPr sz="4000" spc="-265" dirty="0"/>
              <a:t>t</a:t>
            </a:r>
            <a:r>
              <a:rPr sz="4000" spc="175" dirty="0"/>
              <a:t>y</a:t>
            </a:r>
            <a:endParaRPr sz="4000" dirty="0"/>
          </a:p>
        </p:txBody>
      </p:sp>
      <p:sp>
        <p:nvSpPr>
          <p:cNvPr id="42" name="Content Placeholder 41">
            <a:extLst>
              <a:ext uri="{FF2B5EF4-FFF2-40B4-BE49-F238E27FC236}">
                <a16:creationId xmlns:a16="http://schemas.microsoft.com/office/drawing/2014/main" id="{6542951A-B5D1-BB44-9A71-1161C6A5C0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object 3"/>
          <p:cNvSpPr/>
          <p:nvPr/>
        </p:nvSpPr>
        <p:spPr>
          <a:xfrm>
            <a:off x="3890771" y="3695687"/>
            <a:ext cx="1892807" cy="9174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954017" y="3728465"/>
            <a:ext cx="1771014" cy="795655"/>
          </a:xfrm>
          <a:custGeom>
            <a:avLst/>
            <a:gdLst/>
            <a:ahLst/>
            <a:cxnLst/>
            <a:rect l="l" t="t" r="r" b="b"/>
            <a:pathLst>
              <a:path w="1771014" h="795654">
                <a:moveTo>
                  <a:pt x="1638300" y="0"/>
                </a:moveTo>
                <a:lnTo>
                  <a:pt x="121325" y="470"/>
                </a:lnTo>
                <a:lnTo>
                  <a:pt x="80013" y="10814"/>
                </a:lnTo>
                <a:lnTo>
                  <a:pt x="45025" y="32987"/>
                </a:lnTo>
                <a:lnTo>
                  <a:pt x="18644" y="64706"/>
                </a:lnTo>
                <a:lnTo>
                  <a:pt x="3152" y="103690"/>
                </a:lnTo>
                <a:lnTo>
                  <a:pt x="0" y="132587"/>
                </a:lnTo>
                <a:lnTo>
                  <a:pt x="470" y="674202"/>
                </a:lnTo>
                <a:lnTo>
                  <a:pt x="10814" y="715514"/>
                </a:lnTo>
                <a:lnTo>
                  <a:pt x="32987" y="750502"/>
                </a:lnTo>
                <a:lnTo>
                  <a:pt x="64706" y="776883"/>
                </a:lnTo>
                <a:lnTo>
                  <a:pt x="103690" y="792375"/>
                </a:lnTo>
                <a:lnTo>
                  <a:pt x="132587" y="795527"/>
                </a:lnTo>
                <a:lnTo>
                  <a:pt x="1649562" y="795057"/>
                </a:lnTo>
                <a:lnTo>
                  <a:pt x="1690874" y="784713"/>
                </a:lnTo>
                <a:lnTo>
                  <a:pt x="1725862" y="762540"/>
                </a:lnTo>
                <a:lnTo>
                  <a:pt x="1752243" y="730821"/>
                </a:lnTo>
                <a:lnTo>
                  <a:pt x="1767735" y="691837"/>
                </a:lnTo>
                <a:lnTo>
                  <a:pt x="1770888" y="662939"/>
                </a:lnTo>
                <a:lnTo>
                  <a:pt x="1770417" y="121325"/>
                </a:lnTo>
                <a:lnTo>
                  <a:pt x="1760073" y="80013"/>
                </a:lnTo>
                <a:lnTo>
                  <a:pt x="1737900" y="45025"/>
                </a:lnTo>
                <a:lnTo>
                  <a:pt x="1706181" y="18644"/>
                </a:lnTo>
                <a:lnTo>
                  <a:pt x="1667197" y="3152"/>
                </a:lnTo>
                <a:lnTo>
                  <a:pt x="1638300" y="0"/>
                </a:lnTo>
                <a:close/>
              </a:path>
            </a:pathLst>
          </a:custGeom>
          <a:solidFill>
            <a:srgbClr val="D7B15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930396" y="3705605"/>
            <a:ext cx="1818639" cy="842010"/>
          </a:xfrm>
          <a:custGeom>
            <a:avLst/>
            <a:gdLst/>
            <a:ahLst/>
            <a:cxnLst/>
            <a:rect l="l" t="t" r="r" b="b"/>
            <a:pathLst>
              <a:path w="1818639" h="842010">
                <a:moveTo>
                  <a:pt x="1676653" y="0"/>
                </a:moveTo>
                <a:lnTo>
                  <a:pt x="155066" y="0"/>
                </a:lnTo>
                <a:lnTo>
                  <a:pt x="139191" y="1269"/>
                </a:lnTo>
                <a:lnTo>
                  <a:pt x="94487" y="12700"/>
                </a:lnTo>
                <a:lnTo>
                  <a:pt x="56006" y="36829"/>
                </a:lnTo>
                <a:lnTo>
                  <a:pt x="26162" y="69850"/>
                </a:lnTo>
                <a:lnTo>
                  <a:pt x="6730" y="110489"/>
                </a:lnTo>
                <a:lnTo>
                  <a:pt x="52" y="154939"/>
                </a:lnTo>
                <a:lnTo>
                  <a:pt x="0" y="687069"/>
                </a:lnTo>
                <a:lnTo>
                  <a:pt x="888" y="703579"/>
                </a:lnTo>
                <a:lnTo>
                  <a:pt x="12826" y="748029"/>
                </a:lnTo>
                <a:lnTo>
                  <a:pt x="36575" y="786129"/>
                </a:lnTo>
                <a:lnTo>
                  <a:pt x="69850" y="816609"/>
                </a:lnTo>
                <a:lnTo>
                  <a:pt x="110743" y="835659"/>
                </a:lnTo>
                <a:lnTo>
                  <a:pt x="141477" y="842009"/>
                </a:lnTo>
                <a:lnTo>
                  <a:pt x="1678939" y="842009"/>
                </a:lnTo>
                <a:lnTo>
                  <a:pt x="1694688" y="839469"/>
                </a:lnTo>
                <a:lnTo>
                  <a:pt x="1709292" y="835659"/>
                </a:lnTo>
                <a:lnTo>
                  <a:pt x="1723770" y="829309"/>
                </a:lnTo>
                <a:lnTo>
                  <a:pt x="1729257" y="826769"/>
                </a:lnTo>
                <a:lnTo>
                  <a:pt x="142239" y="826769"/>
                </a:lnTo>
                <a:lnTo>
                  <a:pt x="128396" y="824229"/>
                </a:lnTo>
                <a:lnTo>
                  <a:pt x="89662" y="810259"/>
                </a:lnTo>
                <a:lnTo>
                  <a:pt x="57150" y="786129"/>
                </a:lnTo>
                <a:lnTo>
                  <a:pt x="32892" y="753109"/>
                </a:lnTo>
                <a:lnTo>
                  <a:pt x="18668" y="715009"/>
                </a:lnTo>
                <a:lnTo>
                  <a:pt x="15748" y="687069"/>
                </a:lnTo>
                <a:lnTo>
                  <a:pt x="15805" y="154939"/>
                </a:lnTo>
                <a:lnTo>
                  <a:pt x="21970" y="114300"/>
                </a:lnTo>
                <a:lnTo>
                  <a:pt x="39624" y="77469"/>
                </a:lnTo>
                <a:lnTo>
                  <a:pt x="66675" y="48259"/>
                </a:lnTo>
                <a:lnTo>
                  <a:pt x="101345" y="26669"/>
                </a:lnTo>
                <a:lnTo>
                  <a:pt x="141477" y="16509"/>
                </a:lnTo>
                <a:lnTo>
                  <a:pt x="155828" y="15239"/>
                </a:lnTo>
                <a:lnTo>
                  <a:pt x="1729892" y="15239"/>
                </a:lnTo>
                <a:lnTo>
                  <a:pt x="1721739" y="11429"/>
                </a:lnTo>
                <a:lnTo>
                  <a:pt x="1707388" y="6350"/>
                </a:lnTo>
                <a:lnTo>
                  <a:pt x="1692275" y="2539"/>
                </a:lnTo>
                <a:lnTo>
                  <a:pt x="1676653" y="0"/>
                </a:lnTo>
                <a:close/>
              </a:path>
              <a:path w="1818639" h="842010">
                <a:moveTo>
                  <a:pt x="1729892" y="15239"/>
                </a:moveTo>
                <a:lnTo>
                  <a:pt x="1661921" y="15239"/>
                </a:lnTo>
                <a:lnTo>
                  <a:pt x="1689862" y="17779"/>
                </a:lnTo>
                <a:lnTo>
                  <a:pt x="1703324" y="21589"/>
                </a:lnTo>
                <a:lnTo>
                  <a:pt x="1740153" y="39369"/>
                </a:lnTo>
                <a:lnTo>
                  <a:pt x="1769999" y="66039"/>
                </a:lnTo>
                <a:lnTo>
                  <a:pt x="1791207" y="101600"/>
                </a:lnTo>
                <a:lnTo>
                  <a:pt x="1801621" y="140969"/>
                </a:lnTo>
                <a:lnTo>
                  <a:pt x="1802326" y="687069"/>
                </a:lnTo>
                <a:lnTo>
                  <a:pt x="1801749" y="699769"/>
                </a:lnTo>
                <a:lnTo>
                  <a:pt x="1791589" y="740409"/>
                </a:lnTo>
                <a:lnTo>
                  <a:pt x="1770506" y="775969"/>
                </a:lnTo>
                <a:lnTo>
                  <a:pt x="1761489" y="784859"/>
                </a:lnTo>
                <a:lnTo>
                  <a:pt x="1751583" y="795019"/>
                </a:lnTo>
                <a:lnTo>
                  <a:pt x="1716913" y="815339"/>
                </a:lnTo>
                <a:lnTo>
                  <a:pt x="1662302" y="826769"/>
                </a:lnTo>
                <a:lnTo>
                  <a:pt x="1729257" y="826769"/>
                </a:lnTo>
                <a:lnTo>
                  <a:pt x="1762252" y="806449"/>
                </a:lnTo>
                <a:lnTo>
                  <a:pt x="1791969" y="773429"/>
                </a:lnTo>
                <a:lnTo>
                  <a:pt x="1811401" y="731519"/>
                </a:lnTo>
                <a:lnTo>
                  <a:pt x="1818079" y="687069"/>
                </a:lnTo>
                <a:lnTo>
                  <a:pt x="1818131" y="154939"/>
                </a:lnTo>
                <a:lnTo>
                  <a:pt x="1817242" y="138429"/>
                </a:lnTo>
                <a:lnTo>
                  <a:pt x="1805431" y="93979"/>
                </a:lnTo>
                <a:lnTo>
                  <a:pt x="1781682" y="55879"/>
                </a:lnTo>
                <a:lnTo>
                  <a:pt x="1748408" y="25400"/>
                </a:lnTo>
                <a:lnTo>
                  <a:pt x="1735327" y="17779"/>
                </a:lnTo>
                <a:lnTo>
                  <a:pt x="1729892" y="15239"/>
                </a:lnTo>
                <a:close/>
              </a:path>
              <a:path w="1818639" h="842010">
                <a:moveTo>
                  <a:pt x="1675002" y="31750"/>
                </a:moveTo>
                <a:lnTo>
                  <a:pt x="143890" y="31750"/>
                </a:lnTo>
                <a:lnTo>
                  <a:pt x="119506" y="36829"/>
                </a:lnTo>
                <a:lnTo>
                  <a:pt x="77215" y="59689"/>
                </a:lnTo>
                <a:lnTo>
                  <a:pt x="46736" y="96519"/>
                </a:lnTo>
                <a:lnTo>
                  <a:pt x="32130" y="143509"/>
                </a:lnTo>
                <a:lnTo>
                  <a:pt x="31559" y="154939"/>
                </a:lnTo>
                <a:lnTo>
                  <a:pt x="31559" y="687069"/>
                </a:lnTo>
                <a:lnTo>
                  <a:pt x="41148" y="734059"/>
                </a:lnTo>
                <a:lnTo>
                  <a:pt x="67817" y="774699"/>
                </a:lnTo>
                <a:lnTo>
                  <a:pt x="107314" y="801369"/>
                </a:lnTo>
                <a:lnTo>
                  <a:pt x="156209" y="811529"/>
                </a:lnTo>
                <a:lnTo>
                  <a:pt x="1661540" y="811529"/>
                </a:lnTo>
                <a:lnTo>
                  <a:pt x="1710181" y="801369"/>
                </a:lnTo>
                <a:lnTo>
                  <a:pt x="1723161" y="795019"/>
                </a:lnTo>
                <a:lnTo>
                  <a:pt x="143890" y="795019"/>
                </a:lnTo>
                <a:lnTo>
                  <a:pt x="133095" y="792479"/>
                </a:lnTo>
                <a:lnTo>
                  <a:pt x="94361" y="775969"/>
                </a:lnTo>
                <a:lnTo>
                  <a:pt x="65277" y="746759"/>
                </a:lnTo>
                <a:lnTo>
                  <a:pt x="49149" y="707389"/>
                </a:lnTo>
                <a:lnTo>
                  <a:pt x="47291" y="687069"/>
                </a:lnTo>
                <a:lnTo>
                  <a:pt x="47307" y="154939"/>
                </a:lnTo>
                <a:lnTo>
                  <a:pt x="56261" y="113029"/>
                </a:lnTo>
                <a:lnTo>
                  <a:pt x="80009" y="78739"/>
                </a:lnTo>
                <a:lnTo>
                  <a:pt x="114807" y="54609"/>
                </a:lnTo>
                <a:lnTo>
                  <a:pt x="146176" y="46989"/>
                </a:lnTo>
                <a:lnTo>
                  <a:pt x="1721739" y="46989"/>
                </a:lnTo>
                <a:lnTo>
                  <a:pt x="1710816" y="41909"/>
                </a:lnTo>
                <a:lnTo>
                  <a:pt x="1699387" y="36829"/>
                </a:lnTo>
                <a:lnTo>
                  <a:pt x="1675002" y="31750"/>
                </a:lnTo>
                <a:close/>
              </a:path>
              <a:path w="1818639" h="842010">
                <a:moveTo>
                  <a:pt x="1721739" y="46989"/>
                </a:moveTo>
                <a:lnTo>
                  <a:pt x="1661921" y="46989"/>
                </a:lnTo>
                <a:lnTo>
                  <a:pt x="1674240" y="48259"/>
                </a:lnTo>
                <a:lnTo>
                  <a:pt x="1685163" y="49529"/>
                </a:lnTo>
                <a:lnTo>
                  <a:pt x="1723643" y="66039"/>
                </a:lnTo>
                <a:lnTo>
                  <a:pt x="1752980" y="96519"/>
                </a:lnTo>
                <a:lnTo>
                  <a:pt x="1768982" y="135889"/>
                </a:lnTo>
                <a:lnTo>
                  <a:pt x="1770824" y="687069"/>
                </a:lnTo>
                <a:lnTo>
                  <a:pt x="1770252" y="698499"/>
                </a:lnTo>
                <a:lnTo>
                  <a:pt x="1757299" y="739139"/>
                </a:lnTo>
                <a:lnTo>
                  <a:pt x="1730375" y="770889"/>
                </a:lnTo>
                <a:lnTo>
                  <a:pt x="1693417" y="791209"/>
                </a:lnTo>
                <a:lnTo>
                  <a:pt x="1671954" y="795019"/>
                </a:lnTo>
                <a:lnTo>
                  <a:pt x="1723161" y="795019"/>
                </a:lnTo>
                <a:lnTo>
                  <a:pt x="1757933" y="765809"/>
                </a:lnTo>
                <a:lnTo>
                  <a:pt x="1780920" y="723899"/>
                </a:lnTo>
                <a:lnTo>
                  <a:pt x="1786578" y="687069"/>
                </a:lnTo>
                <a:lnTo>
                  <a:pt x="1786572" y="154939"/>
                </a:lnTo>
                <a:lnTo>
                  <a:pt x="1776983" y="107950"/>
                </a:lnTo>
                <a:lnTo>
                  <a:pt x="1750314" y="68579"/>
                </a:lnTo>
                <a:lnTo>
                  <a:pt x="1731899" y="53339"/>
                </a:lnTo>
                <a:lnTo>
                  <a:pt x="1721739" y="4698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890771" y="5288279"/>
            <a:ext cx="1892807" cy="91746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954017" y="5321046"/>
            <a:ext cx="1771014" cy="795655"/>
          </a:xfrm>
          <a:custGeom>
            <a:avLst/>
            <a:gdLst/>
            <a:ahLst/>
            <a:cxnLst/>
            <a:rect l="l" t="t" r="r" b="b"/>
            <a:pathLst>
              <a:path w="1771014" h="795654">
                <a:moveTo>
                  <a:pt x="1638300" y="0"/>
                </a:moveTo>
                <a:lnTo>
                  <a:pt x="121325" y="470"/>
                </a:lnTo>
                <a:lnTo>
                  <a:pt x="80013" y="10814"/>
                </a:lnTo>
                <a:lnTo>
                  <a:pt x="45025" y="32987"/>
                </a:lnTo>
                <a:lnTo>
                  <a:pt x="18644" y="64706"/>
                </a:lnTo>
                <a:lnTo>
                  <a:pt x="3152" y="103690"/>
                </a:lnTo>
                <a:lnTo>
                  <a:pt x="0" y="132587"/>
                </a:lnTo>
                <a:lnTo>
                  <a:pt x="470" y="674195"/>
                </a:lnTo>
                <a:lnTo>
                  <a:pt x="10814" y="715493"/>
                </a:lnTo>
                <a:lnTo>
                  <a:pt x="32987" y="750481"/>
                </a:lnTo>
                <a:lnTo>
                  <a:pt x="64706" y="776871"/>
                </a:lnTo>
                <a:lnTo>
                  <a:pt x="103690" y="792373"/>
                </a:lnTo>
                <a:lnTo>
                  <a:pt x="132587" y="795527"/>
                </a:lnTo>
                <a:lnTo>
                  <a:pt x="1649562" y="795056"/>
                </a:lnTo>
                <a:lnTo>
                  <a:pt x="1690874" y="784705"/>
                </a:lnTo>
                <a:lnTo>
                  <a:pt x="1725862" y="762522"/>
                </a:lnTo>
                <a:lnTo>
                  <a:pt x="1752243" y="730798"/>
                </a:lnTo>
                <a:lnTo>
                  <a:pt x="1767735" y="691822"/>
                </a:lnTo>
                <a:lnTo>
                  <a:pt x="1770888" y="662939"/>
                </a:lnTo>
                <a:lnTo>
                  <a:pt x="1770417" y="121325"/>
                </a:lnTo>
                <a:lnTo>
                  <a:pt x="1760073" y="80013"/>
                </a:lnTo>
                <a:lnTo>
                  <a:pt x="1737900" y="45025"/>
                </a:lnTo>
                <a:lnTo>
                  <a:pt x="1706181" y="18644"/>
                </a:lnTo>
                <a:lnTo>
                  <a:pt x="1667197" y="3152"/>
                </a:lnTo>
                <a:lnTo>
                  <a:pt x="1638300" y="0"/>
                </a:lnTo>
                <a:close/>
              </a:path>
            </a:pathLst>
          </a:custGeom>
          <a:solidFill>
            <a:srgbClr val="958B8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930396" y="5298185"/>
            <a:ext cx="1818639" cy="842010"/>
          </a:xfrm>
          <a:custGeom>
            <a:avLst/>
            <a:gdLst/>
            <a:ahLst/>
            <a:cxnLst/>
            <a:rect l="l" t="t" r="r" b="b"/>
            <a:pathLst>
              <a:path w="1818639" h="842010">
                <a:moveTo>
                  <a:pt x="1676653" y="0"/>
                </a:moveTo>
                <a:lnTo>
                  <a:pt x="155066" y="0"/>
                </a:lnTo>
                <a:lnTo>
                  <a:pt x="139191" y="1269"/>
                </a:lnTo>
                <a:lnTo>
                  <a:pt x="94487" y="12700"/>
                </a:lnTo>
                <a:lnTo>
                  <a:pt x="56006" y="36829"/>
                </a:lnTo>
                <a:lnTo>
                  <a:pt x="26162" y="69850"/>
                </a:lnTo>
                <a:lnTo>
                  <a:pt x="6730" y="110489"/>
                </a:lnTo>
                <a:lnTo>
                  <a:pt x="52" y="154939"/>
                </a:lnTo>
                <a:lnTo>
                  <a:pt x="0" y="687069"/>
                </a:lnTo>
                <a:lnTo>
                  <a:pt x="888" y="703579"/>
                </a:lnTo>
                <a:lnTo>
                  <a:pt x="12826" y="748029"/>
                </a:lnTo>
                <a:lnTo>
                  <a:pt x="36575" y="787399"/>
                </a:lnTo>
                <a:lnTo>
                  <a:pt x="69850" y="816609"/>
                </a:lnTo>
                <a:lnTo>
                  <a:pt x="110743" y="835659"/>
                </a:lnTo>
                <a:lnTo>
                  <a:pt x="141477" y="842009"/>
                </a:lnTo>
                <a:lnTo>
                  <a:pt x="1678939" y="842009"/>
                </a:lnTo>
                <a:lnTo>
                  <a:pt x="1694688" y="839469"/>
                </a:lnTo>
                <a:lnTo>
                  <a:pt x="1709292" y="835659"/>
                </a:lnTo>
                <a:lnTo>
                  <a:pt x="1723770" y="829309"/>
                </a:lnTo>
                <a:lnTo>
                  <a:pt x="1729257" y="826769"/>
                </a:lnTo>
                <a:lnTo>
                  <a:pt x="142239" y="826769"/>
                </a:lnTo>
                <a:lnTo>
                  <a:pt x="128396" y="824229"/>
                </a:lnTo>
                <a:lnTo>
                  <a:pt x="89662" y="810259"/>
                </a:lnTo>
                <a:lnTo>
                  <a:pt x="57150" y="786129"/>
                </a:lnTo>
                <a:lnTo>
                  <a:pt x="32892" y="754379"/>
                </a:lnTo>
                <a:lnTo>
                  <a:pt x="18668" y="715009"/>
                </a:lnTo>
                <a:lnTo>
                  <a:pt x="15748" y="687069"/>
                </a:lnTo>
                <a:lnTo>
                  <a:pt x="15805" y="154939"/>
                </a:lnTo>
                <a:lnTo>
                  <a:pt x="21970" y="114300"/>
                </a:lnTo>
                <a:lnTo>
                  <a:pt x="39624" y="77469"/>
                </a:lnTo>
                <a:lnTo>
                  <a:pt x="66675" y="48259"/>
                </a:lnTo>
                <a:lnTo>
                  <a:pt x="101345" y="26669"/>
                </a:lnTo>
                <a:lnTo>
                  <a:pt x="141477" y="16509"/>
                </a:lnTo>
                <a:lnTo>
                  <a:pt x="155828" y="15239"/>
                </a:lnTo>
                <a:lnTo>
                  <a:pt x="1729892" y="15239"/>
                </a:lnTo>
                <a:lnTo>
                  <a:pt x="1721739" y="11429"/>
                </a:lnTo>
                <a:lnTo>
                  <a:pt x="1707388" y="6350"/>
                </a:lnTo>
                <a:lnTo>
                  <a:pt x="1692275" y="2539"/>
                </a:lnTo>
                <a:lnTo>
                  <a:pt x="1676653" y="0"/>
                </a:lnTo>
                <a:close/>
              </a:path>
              <a:path w="1818639" h="842010">
                <a:moveTo>
                  <a:pt x="1729892" y="15239"/>
                </a:moveTo>
                <a:lnTo>
                  <a:pt x="1661921" y="15239"/>
                </a:lnTo>
                <a:lnTo>
                  <a:pt x="1689862" y="17779"/>
                </a:lnTo>
                <a:lnTo>
                  <a:pt x="1703324" y="21589"/>
                </a:lnTo>
                <a:lnTo>
                  <a:pt x="1740153" y="39369"/>
                </a:lnTo>
                <a:lnTo>
                  <a:pt x="1769999" y="66039"/>
                </a:lnTo>
                <a:lnTo>
                  <a:pt x="1791207" y="101600"/>
                </a:lnTo>
                <a:lnTo>
                  <a:pt x="1801621" y="140969"/>
                </a:lnTo>
                <a:lnTo>
                  <a:pt x="1802383" y="687069"/>
                </a:lnTo>
                <a:lnTo>
                  <a:pt x="1801749" y="699769"/>
                </a:lnTo>
                <a:lnTo>
                  <a:pt x="1791589" y="740409"/>
                </a:lnTo>
                <a:lnTo>
                  <a:pt x="1770506" y="775969"/>
                </a:lnTo>
                <a:lnTo>
                  <a:pt x="1761489" y="784859"/>
                </a:lnTo>
                <a:lnTo>
                  <a:pt x="1751583" y="795019"/>
                </a:lnTo>
                <a:lnTo>
                  <a:pt x="1716913" y="815339"/>
                </a:lnTo>
                <a:lnTo>
                  <a:pt x="1676653" y="826769"/>
                </a:lnTo>
                <a:lnTo>
                  <a:pt x="1729257" y="826769"/>
                </a:lnTo>
                <a:lnTo>
                  <a:pt x="1762252" y="806449"/>
                </a:lnTo>
                <a:lnTo>
                  <a:pt x="1791969" y="773429"/>
                </a:lnTo>
                <a:lnTo>
                  <a:pt x="1811401" y="731519"/>
                </a:lnTo>
                <a:lnTo>
                  <a:pt x="1818131" y="687069"/>
                </a:lnTo>
                <a:lnTo>
                  <a:pt x="1818131" y="154939"/>
                </a:lnTo>
                <a:lnTo>
                  <a:pt x="1810765" y="109219"/>
                </a:lnTo>
                <a:lnTo>
                  <a:pt x="1790700" y="67309"/>
                </a:lnTo>
                <a:lnTo>
                  <a:pt x="1760346" y="34289"/>
                </a:lnTo>
                <a:lnTo>
                  <a:pt x="1748408" y="26669"/>
                </a:lnTo>
                <a:lnTo>
                  <a:pt x="1735327" y="17779"/>
                </a:lnTo>
                <a:lnTo>
                  <a:pt x="1729892" y="15239"/>
                </a:lnTo>
                <a:close/>
              </a:path>
              <a:path w="1818639" h="842010">
                <a:moveTo>
                  <a:pt x="1675002" y="31750"/>
                </a:moveTo>
                <a:lnTo>
                  <a:pt x="143890" y="31750"/>
                </a:lnTo>
                <a:lnTo>
                  <a:pt x="119506" y="36829"/>
                </a:lnTo>
                <a:lnTo>
                  <a:pt x="77215" y="59689"/>
                </a:lnTo>
                <a:lnTo>
                  <a:pt x="46736" y="96519"/>
                </a:lnTo>
                <a:lnTo>
                  <a:pt x="32130" y="143509"/>
                </a:lnTo>
                <a:lnTo>
                  <a:pt x="31559" y="154939"/>
                </a:lnTo>
                <a:lnTo>
                  <a:pt x="31559" y="687069"/>
                </a:lnTo>
                <a:lnTo>
                  <a:pt x="41148" y="734059"/>
                </a:lnTo>
                <a:lnTo>
                  <a:pt x="67817" y="774699"/>
                </a:lnTo>
                <a:lnTo>
                  <a:pt x="107314" y="801369"/>
                </a:lnTo>
                <a:lnTo>
                  <a:pt x="156209" y="811529"/>
                </a:lnTo>
                <a:lnTo>
                  <a:pt x="1661540" y="811529"/>
                </a:lnTo>
                <a:lnTo>
                  <a:pt x="1710181" y="801369"/>
                </a:lnTo>
                <a:lnTo>
                  <a:pt x="1723161" y="795019"/>
                </a:lnTo>
                <a:lnTo>
                  <a:pt x="143890" y="795019"/>
                </a:lnTo>
                <a:lnTo>
                  <a:pt x="133095" y="792479"/>
                </a:lnTo>
                <a:lnTo>
                  <a:pt x="94361" y="775969"/>
                </a:lnTo>
                <a:lnTo>
                  <a:pt x="65277" y="746759"/>
                </a:lnTo>
                <a:lnTo>
                  <a:pt x="49149" y="707389"/>
                </a:lnTo>
                <a:lnTo>
                  <a:pt x="47291" y="687069"/>
                </a:lnTo>
                <a:lnTo>
                  <a:pt x="47307" y="154939"/>
                </a:lnTo>
                <a:lnTo>
                  <a:pt x="56261" y="113029"/>
                </a:lnTo>
                <a:lnTo>
                  <a:pt x="80009" y="78739"/>
                </a:lnTo>
                <a:lnTo>
                  <a:pt x="114807" y="55879"/>
                </a:lnTo>
                <a:lnTo>
                  <a:pt x="146176" y="46989"/>
                </a:lnTo>
                <a:lnTo>
                  <a:pt x="1721739" y="46989"/>
                </a:lnTo>
                <a:lnTo>
                  <a:pt x="1710816" y="41909"/>
                </a:lnTo>
                <a:lnTo>
                  <a:pt x="1699387" y="36829"/>
                </a:lnTo>
                <a:lnTo>
                  <a:pt x="1675002" y="31750"/>
                </a:lnTo>
                <a:close/>
              </a:path>
              <a:path w="1818639" h="842010">
                <a:moveTo>
                  <a:pt x="1721739" y="46989"/>
                </a:moveTo>
                <a:lnTo>
                  <a:pt x="1661921" y="46989"/>
                </a:lnTo>
                <a:lnTo>
                  <a:pt x="1674240" y="48259"/>
                </a:lnTo>
                <a:lnTo>
                  <a:pt x="1685163" y="49529"/>
                </a:lnTo>
                <a:lnTo>
                  <a:pt x="1723643" y="66039"/>
                </a:lnTo>
                <a:lnTo>
                  <a:pt x="1752980" y="96519"/>
                </a:lnTo>
                <a:lnTo>
                  <a:pt x="1768982" y="135889"/>
                </a:lnTo>
                <a:lnTo>
                  <a:pt x="1770888" y="687069"/>
                </a:lnTo>
                <a:lnTo>
                  <a:pt x="1770252" y="698499"/>
                </a:lnTo>
                <a:lnTo>
                  <a:pt x="1757299" y="739139"/>
                </a:lnTo>
                <a:lnTo>
                  <a:pt x="1730375" y="770889"/>
                </a:lnTo>
                <a:lnTo>
                  <a:pt x="1693417" y="791209"/>
                </a:lnTo>
                <a:lnTo>
                  <a:pt x="1671954" y="795019"/>
                </a:lnTo>
                <a:lnTo>
                  <a:pt x="1723161" y="795019"/>
                </a:lnTo>
                <a:lnTo>
                  <a:pt x="1757933" y="765809"/>
                </a:lnTo>
                <a:lnTo>
                  <a:pt x="1780920" y="723899"/>
                </a:lnTo>
                <a:lnTo>
                  <a:pt x="1786636" y="687069"/>
                </a:lnTo>
                <a:lnTo>
                  <a:pt x="1786572" y="154939"/>
                </a:lnTo>
                <a:lnTo>
                  <a:pt x="1776983" y="107950"/>
                </a:lnTo>
                <a:lnTo>
                  <a:pt x="1750314" y="68579"/>
                </a:lnTo>
                <a:lnTo>
                  <a:pt x="1731899" y="53339"/>
                </a:lnTo>
                <a:lnTo>
                  <a:pt x="1721739" y="4698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232916" y="3695687"/>
            <a:ext cx="1894332" cy="9174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296161" y="3728465"/>
            <a:ext cx="1772920" cy="795655"/>
          </a:xfrm>
          <a:custGeom>
            <a:avLst/>
            <a:gdLst/>
            <a:ahLst/>
            <a:cxnLst/>
            <a:rect l="l" t="t" r="r" b="b"/>
            <a:pathLst>
              <a:path w="1772920" h="795654">
                <a:moveTo>
                  <a:pt x="1639824" y="0"/>
                </a:moveTo>
                <a:lnTo>
                  <a:pt x="121325" y="470"/>
                </a:lnTo>
                <a:lnTo>
                  <a:pt x="80013" y="10814"/>
                </a:lnTo>
                <a:lnTo>
                  <a:pt x="45025" y="32987"/>
                </a:lnTo>
                <a:lnTo>
                  <a:pt x="18644" y="64706"/>
                </a:lnTo>
                <a:lnTo>
                  <a:pt x="3152" y="103690"/>
                </a:lnTo>
                <a:lnTo>
                  <a:pt x="0" y="132587"/>
                </a:lnTo>
                <a:lnTo>
                  <a:pt x="470" y="674202"/>
                </a:lnTo>
                <a:lnTo>
                  <a:pt x="10814" y="715514"/>
                </a:lnTo>
                <a:lnTo>
                  <a:pt x="32987" y="750502"/>
                </a:lnTo>
                <a:lnTo>
                  <a:pt x="64706" y="776883"/>
                </a:lnTo>
                <a:lnTo>
                  <a:pt x="103690" y="792375"/>
                </a:lnTo>
                <a:lnTo>
                  <a:pt x="132587" y="795527"/>
                </a:lnTo>
                <a:lnTo>
                  <a:pt x="1651086" y="795057"/>
                </a:lnTo>
                <a:lnTo>
                  <a:pt x="1692398" y="784713"/>
                </a:lnTo>
                <a:lnTo>
                  <a:pt x="1727386" y="762540"/>
                </a:lnTo>
                <a:lnTo>
                  <a:pt x="1753767" y="730821"/>
                </a:lnTo>
                <a:lnTo>
                  <a:pt x="1769259" y="691837"/>
                </a:lnTo>
                <a:lnTo>
                  <a:pt x="1772412" y="662939"/>
                </a:lnTo>
                <a:lnTo>
                  <a:pt x="1771941" y="121325"/>
                </a:lnTo>
                <a:lnTo>
                  <a:pt x="1761597" y="80013"/>
                </a:lnTo>
                <a:lnTo>
                  <a:pt x="1739424" y="45025"/>
                </a:lnTo>
                <a:lnTo>
                  <a:pt x="1707705" y="18644"/>
                </a:lnTo>
                <a:lnTo>
                  <a:pt x="1668721" y="3152"/>
                </a:lnTo>
                <a:lnTo>
                  <a:pt x="1639824" y="0"/>
                </a:lnTo>
                <a:close/>
              </a:path>
            </a:pathLst>
          </a:custGeom>
          <a:solidFill>
            <a:srgbClr val="7AA7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272539" y="3705605"/>
            <a:ext cx="1819910" cy="842010"/>
          </a:xfrm>
          <a:custGeom>
            <a:avLst/>
            <a:gdLst/>
            <a:ahLst/>
            <a:cxnLst/>
            <a:rect l="l" t="t" r="r" b="b"/>
            <a:pathLst>
              <a:path w="1819910" h="842010">
                <a:moveTo>
                  <a:pt x="1678177" y="0"/>
                </a:moveTo>
                <a:lnTo>
                  <a:pt x="155066" y="0"/>
                </a:lnTo>
                <a:lnTo>
                  <a:pt x="139191" y="1269"/>
                </a:lnTo>
                <a:lnTo>
                  <a:pt x="94487" y="12700"/>
                </a:lnTo>
                <a:lnTo>
                  <a:pt x="56006" y="36829"/>
                </a:lnTo>
                <a:lnTo>
                  <a:pt x="26162" y="69850"/>
                </a:lnTo>
                <a:lnTo>
                  <a:pt x="6731" y="110489"/>
                </a:lnTo>
                <a:lnTo>
                  <a:pt x="52" y="154939"/>
                </a:lnTo>
                <a:lnTo>
                  <a:pt x="0" y="687069"/>
                </a:lnTo>
                <a:lnTo>
                  <a:pt x="888" y="703579"/>
                </a:lnTo>
                <a:lnTo>
                  <a:pt x="12826" y="748029"/>
                </a:lnTo>
                <a:lnTo>
                  <a:pt x="36575" y="786129"/>
                </a:lnTo>
                <a:lnTo>
                  <a:pt x="69850" y="816609"/>
                </a:lnTo>
                <a:lnTo>
                  <a:pt x="110743" y="835659"/>
                </a:lnTo>
                <a:lnTo>
                  <a:pt x="141478" y="842009"/>
                </a:lnTo>
                <a:lnTo>
                  <a:pt x="1680464" y="842009"/>
                </a:lnTo>
                <a:lnTo>
                  <a:pt x="1696212" y="839469"/>
                </a:lnTo>
                <a:lnTo>
                  <a:pt x="1710816" y="835659"/>
                </a:lnTo>
                <a:lnTo>
                  <a:pt x="1725295" y="829309"/>
                </a:lnTo>
                <a:lnTo>
                  <a:pt x="1730781" y="826769"/>
                </a:lnTo>
                <a:lnTo>
                  <a:pt x="142240" y="826769"/>
                </a:lnTo>
                <a:lnTo>
                  <a:pt x="128397" y="824229"/>
                </a:lnTo>
                <a:lnTo>
                  <a:pt x="89662" y="810259"/>
                </a:lnTo>
                <a:lnTo>
                  <a:pt x="57150" y="786129"/>
                </a:lnTo>
                <a:lnTo>
                  <a:pt x="32893" y="753109"/>
                </a:lnTo>
                <a:lnTo>
                  <a:pt x="18668" y="715009"/>
                </a:lnTo>
                <a:lnTo>
                  <a:pt x="15747" y="687069"/>
                </a:lnTo>
                <a:lnTo>
                  <a:pt x="15805" y="154939"/>
                </a:lnTo>
                <a:lnTo>
                  <a:pt x="21971" y="114300"/>
                </a:lnTo>
                <a:lnTo>
                  <a:pt x="39623" y="77469"/>
                </a:lnTo>
                <a:lnTo>
                  <a:pt x="66675" y="48259"/>
                </a:lnTo>
                <a:lnTo>
                  <a:pt x="101346" y="26669"/>
                </a:lnTo>
                <a:lnTo>
                  <a:pt x="141478" y="16509"/>
                </a:lnTo>
                <a:lnTo>
                  <a:pt x="155828" y="15239"/>
                </a:lnTo>
                <a:lnTo>
                  <a:pt x="1731416" y="15239"/>
                </a:lnTo>
                <a:lnTo>
                  <a:pt x="1723263" y="11429"/>
                </a:lnTo>
                <a:lnTo>
                  <a:pt x="1708912" y="6350"/>
                </a:lnTo>
                <a:lnTo>
                  <a:pt x="1693799" y="2539"/>
                </a:lnTo>
                <a:lnTo>
                  <a:pt x="1678177" y="0"/>
                </a:lnTo>
                <a:close/>
              </a:path>
              <a:path w="1819910" h="842010">
                <a:moveTo>
                  <a:pt x="1731416" y="15239"/>
                </a:moveTo>
                <a:lnTo>
                  <a:pt x="1663446" y="15239"/>
                </a:lnTo>
                <a:lnTo>
                  <a:pt x="1691386" y="17779"/>
                </a:lnTo>
                <a:lnTo>
                  <a:pt x="1704848" y="21589"/>
                </a:lnTo>
                <a:lnTo>
                  <a:pt x="1741677" y="39369"/>
                </a:lnTo>
                <a:lnTo>
                  <a:pt x="1771523" y="66039"/>
                </a:lnTo>
                <a:lnTo>
                  <a:pt x="1792732" y="101600"/>
                </a:lnTo>
                <a:lnTo>
                  <a:pt x="1803146" y="140969"/>
                </a:lnTo>
                <a:lnTo>
                  <a:pt x="1803850" y="687069"/>
                </a:lnTo>
                <a:lnTo>
                  <a:pt x="1803273" y="699769"/>
                </a:lnTo>
                <a:lnTo>
                  <a:pt x="1793113" y="740409"/>
                </a:lnTo>
                <a:lnTo>
                  <a:pt x="1772030" y="775969"/>
                </a:lnTo>
                <a:lnTo>
                  <a:pt x="1763014" y="784859"/>
                </a:lnTo>
                <a:lnTo>
                  <a:pt x="1753108" y="795019"/>
                </a:lnTo>
                <a:lnTo>
                  <a:pt x="1718437" y="815339"/>
                </a:lnTo>
                <a:lnTo>
                  <a:pt x="1663827" y="826769"/>
                </a:lnTo>
                <a:lnTo>
                  <a:pt x="1730781" y="826769"/>
                </a:lnTo>
                <a:lnTo>
                  <a:pt x="1763776" y="806449"/>
                </a:lnTo>
                <a:lnTo>
                  <a:pt x="1793493" y="773429"/>
                </a:lnTo>
                <a:lnTo>
                  <a:pt x="1812925" y="731519"/>
                </a:lnTo>
                <a:lnTo>
                  <a:pt x="1819603" y="687069"/>
                </a:lnTo>
                <a:lnTo>
                  <a:pt x="1819655" y="154939"/>
                </a:lnTo>
                <a:lnTo>
                  <a:pt x="1818766" y="138429"/>
                </a:lnTo>
                <a:lnTo>
                  <a:pt x="1806955" y="93979"/>
                </a:lnTo>
                <a:lnTo>
                  <a:pt x="1783207" y="55879"/>
                </a:lnTo>
                <a:lnTo>
                  <a:pt x="1749933" y="25400"/>
                </a:lnTo>
                <a:lnTo>
                  <a:pt x="1736852" y="17779"/>
                </a:lnTo>
                <a:lnTo>
                  <a:pt x="1731416" y="15239"/>
                </a:lnTo>
                <a:close/>
              </a:path>
              <a:path w="1819910" h="842010">
                <a:moveTo>
                  <a:pt x="1676527" y="31750"/>
                </a:moveTo>
                <a:lnTo>
                  <a:pt x="143890" y="31750"/>
                </a:lnTo>
                <a:lnTo>
                  <a:pt x="119506" y="36829"/>
                </a:lnTo>
                <a:lnTo>
                  <a:pt x="77215" y="59689"/>
                </a:lnTo>
                <a:lnTo>
                  <a:pt x="46735" y="96519"/>
                </a:lnTo>
                <a:lnTo>
                  <a:pt x="32131" y="143509"/>
                </a:lnTo>
                <a:lnTo>
                  <a:pt x="31559" y="154939"/>
                </a:lnTo>
                <a:lnTo>
                  <a:pt x="31559" y="687069"/>
                </a:lnTo>
                <a:lnTo>
                  <a:pt x="41147" y="734059"/>
                </a:lnTo>
                <a:lnTo>
                  <a:pt x="67818" y="774699"/>
                </a:lnTo>
                <a:lnTo>
                  <a:pt x="107315" y="801369"/>
                </a:lnTo>
                <a:lnTo>
                  <a:pt x="156209" y="811529"/>
                </a:lnTo>
                <a:lnTo>
                  <a:pt x="1663064" y="811529"/>
                </a:lnTo>
                <a:lnTo>
                  <a:pt x="1711705" y="801369"/>
                </a:lnTo>
                <a:lnTo>
                  <a:pt x="1724685" y="795019"/>
                </a:lnTo>
                <a:lnTo>
                  <a:pt x="143890" y="795019"/>
                </a:lnTo>
                <a:lnTo>
                  <a:pt x="133096" y="792479"/>
                </a:lnTo>
                <a:lnTo>
                  <a:pt x="94360" y="775969"/>
                </a:lnTo>
                <a:lnTo>
                  <a:pt x="65278" y="746759"/>
                </a:lnTo>
                <a:lnTo>
                  <a:pt x="49148" y="707389"/>
                </a:lnTo>
                <a:lnTo>
                  <a:pt x="47291" y="687069"/>
                </a:lnTo>
                <a:lnTo>
                  <a:pt x="47307" y="154939"/>
                </a:lnTo>
                <a:lnTo>
                  <a:pt x="56260" y="113029"/>
                </a:lnTo>
                <a:lnTo>
                  <a:pt x="80009" y="78739"/>
                </a:lnTo>
                <a:lnTo>
                  <a:pt x="114807" y="54609"/>
                </a:lnTo>
                <a:lnTo>
                  <a:pt x="146176" y="46989"/>
                </a:lnTo>
                <a:lnTo>
                  <a:pt x="1723263" y="46989"/>
                </a:lnTo>
                <a:lnTo>
                  <a:pt x="1712340" y="41909"/>
                </a:lnTo>
                <a:lnTo>
                  <a:pt x="1700911" y="36829"/>
                </a:lnTo>
                <a:lnTo>
                  <a:pt x="1676527" y="31750"/>
                </a:lnTo>
                <a:close/>
              </a:path>
              <a:path w="1819910" h="842010">
                <a:moveTo>
                  <a:pt x="1723263" y="46989"/>
                </a:moveTo>
                <a:lnTo>
                  <a:pt x="1663446" y="46989"/>
                </a:lnTo>
                <a:lnTo>
                  <a:pt x="1675764" y="48259"/>
                </a:lnTo>
                <a:lnTo>
                  <a:pt x="1686687" y="49529"/>
                </a:lnTo>
                <a:lnTo>
                  <a:pt x="1725167" y="66039"/>
                </a:lnTo>
                <a:lnTo>
                  <a:pt x="1754504" y="96519"/>
                </a:lnTo>
                <a:lnTo>
                  <a:pt x="1770507" y="135889"/>
                </a:lnTo>
                <a:lnTo>
                  <a:pt x="1772348" y="687069"/>
                </a:lnTo>
                <a:lnTo>
                  <a:pt x="1771777" y="698499"/>
                </a:lnTo>
                <a:lnTo>
                  <a:pt x="1758823" y="739139"/>
                </a:lnTo>
                <a:lnTo>
                  <a:pt x="1731899" y="770889"/>
                </a:lnTo>
                <a:lnTo>
                  <a:pt x="1694941" y="791209"/>
                </a:lnTo>
                <a:lnTo>
                  <a:pt x="1673478" y="795019"/>
                </a:lnTo>
                <a:lnTo>
                  <a:pt x="1724685" y="795019"/>
                </a:lnTo>
                <a:lnTo>
                  <a:pt x="1759458" y="765809"/>
                </a:lnTo>
                <a:lnTo>
                  <a:pt x="1782445" y="723899"/>
                </a:lnTo>
                <a:lnTo>
                  <a:pt x="1788102" y="687069"/>
                </a:lnTo>
                <a:lnTo>
                  <a:pt x="1788096" y="154939"/>
                </a:lnTo>
                <a:lnTo>
                  <a:pt x="1778508" y="107950"/>
                </a:lnTo>
                <a:lnTo>
                  <a:pt x="1751838" y="68579"/>
                </a:lnTo>
                <a:lnTo>
                  <a:pt x="1733423" y="53339"/>
                </a:lnTo>
                <a:lnTo>
                  <a:pt x="1723263" y="4698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548628" y="3695687"/>
            <a:ext cx="1892807" cy="9174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611873" y="3728465"/>
            <a:ext cx="1771014" cy="795655"/>
          </a:xfrm>
          <a:custGeom>
            <a:avLst/>
            <a:gdLst/>
            <a:ahLst/>
            <a:cxnLst/>
            <a:rect l="l" t="t" r="r" b="b"/>
            <a:pathLst>
              <a:path w="1771015" h="795654">
                <a:moveTo>
                  <a:pt x="1638300" y="0"/>
                </a:moveTo>
                <a:lnTo>
                  <a:pt x="121325" y="470"/>
                </a:lnTo>
                <a:lnTo>
                  <a:pt x="80013" y="10814"/>
                </a:lnTo>
                <a:lnTo>
                  <a:pt x="45025" y="32987"/>
                </a:lnTo>
                <a:lnTo>
                  <a:pt x="18644" y="64706"/>
                </a:lnTo>
                <a:lnTo>
                  <a:pt x="3152" y="103690"/>
                </a:lnTo>
                <a:lnTo>
                  <a:pt x="0" y="132587"/>
                </a:lnTo>
                <a:lnTo>
                  <a:pt x="470" y="674202"/>
                </a:lnTo>
                <a:lnTo>
                  <a:pt x="10814" y="715514"/>
                </a:lnTo>
                <a:lnTo>
                  <a:pt x="32987" y="750502"/>
                </a:lnTo>
                <a:lnTo>
                  <a:pt x="64706" y="776883"/>
                </a:lnTo>
                <a:lnTo>
                  <a:pt x="103690" y="792375"/>
                </a:lnTo>
                <a:lnTo>
                  <a:pt x="132587" y="795527"/>
                </a:lnTo>
                <a:lnTo>
                  <a:pt x="1649562" y="795057"/>
                </a:lnTo>
                <a:lnTo>
                  <a:pt x="1690874" y="784713"/>
                </a:lnTo>
                <a:lnTo>
                  <a:pt x="1725862" y="762540"/>
                </a:lnTo>
                <a:lnTo>
                  <a:pt x="1752243" y="730821"/>
                </a:lnTo>
                <a:lnTo>
                  <a:pt x="1767735" y="691837"/>
                </a:lnTo>
                <a:lnTo>
                  <a:pt x="1770887" y="662939"/>
                </a:lnTo>
                <a:lnTo>
                  <a:pt x="1770417" y="121325"/>
                </a:lnTo>
                <a:lnTo>
                  <a:pt x="1760073" y="80013"/>
                </a:lnTo>
                <a:lnTo>
                  <a:pt x="1737900" y="45025"/>
                </a:lnTo>
                <a:lnTo>
                  <a:pt x="1706181" y="18644"/>
                </a:lnTo>
                <a:lnTo>
                  <a:pt x="1667197" y="3152"/>
                </a:lnTo>
                <a:lnTo>
                  <a:pt x="1638300" y="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588252" y="3705605"/>
            <a:ext cx="1818639" cy="842010"/>
          </a:xfrm>
          <a:custGeom>
            <a:avLst/>
            <a:gdLst/>
            <a:ahLst/>
            <a:cxnLst/>
            <a:rect l="l" t="t" r="r" b="b"/>
            <a:pathLst>
              <a:path w="1818640" h="842010">
                <a:moveTo>
                  <a:pt x="1676653" y="0"/>
                </a:moveTo>
                <a:lnTo>
                  <a:pt x="155067" y="0"/>
                </a:lnTo>
                <a:lnTo>
                  <a:pt x="139192" y="1269"/>
                </a:lnTo>
                <a:lnTo>
                  <a:pt x="94488" y="12700"/>
                </a:lnTo>
                <a:lnTo>
                  <a:pt x="56006" y="36829"/>
                </a:lnTo>
                <a:lnTo>
                  <a:pt x="26162" y="69850"/>
                </a:lnTo>
                <a:lnTo>
                  <a:pt x="6730" y="110489"/>
                </a:lnTo>
                <a:lnTo>
                  <a:pt x="52" y="154939"/>
                </a:lnTo>
                <a:lnTo>
                  <a:pt x="0" y="687069"/>
                </a:lnTo>
                <a:lnTo>
                  <a:pt x="889" y="703579"/>
                </a:lnTo>
                <a:lnTo>
                  <a:pt x="12826" y="748029"/>
                </a:lnTo>
                <a:lnTo>
                  <a:pt x="36575" y="786129"/>
                </a:lnTo>
                <a:lnTo>
                  <a:pt x="69850" y="816609"/>
                </a:lnTo>
                <a:lnTo>
                  <a:pt x="110744" y="835659"/>
                </a:lnTo>
                <a:lnTo>
                  <a:pt x="141477" y="842009"/>
                </a:lnTo>
                <a:lnTo>
                  <a:pt x="1678940" y="842009"/>
                </a:lnTo>
                <a:lnTo>
                  <a:pt x="1694688" y="839469"/>
                </a:lnTo>
                <a:lnTo>
                  <a:pt x="1709293" y="835659"/>
                </a:lnTo>
                <a:lnTo>
                  <a:pt x="1723771" y="829309"/>
                </a:lnTo>
                <a:lnTo>
                  <a:pt x="1729257" y="826769"/>
                </a:lnTo>
                <a:lnTo>
                  <a:pt x="142240" y="826769"/>
                </a:lnTo>
                <a:lnTo>
                  <a:pt x="128397" y="824229"/>
                </a:lnTo>
                <a:lnTo>
                  <a:pt x="89662" y="810259"/>
                </a:lnTo>
                <a:lnTo>
                  <a:pt x="57150" y="786129"/>
                </a:lnTo>
                <a:lnTo>
                  <a:pt x="32893" y="753109"/>
                </a:lnTo>
                <a:lnTo>
                  <a:pt x="18669" y="715009"/>
                </a:lnTo>
                <a:lnTo>
                  <a:pt x="15748" y="687069"/>
                </a:lnTo>
                <a:lnTo>
                  <a:pt x="15805" y="154939"/>
                </a:lnTo>
                <a:lnTo>
                  <a:pt x="21971" y="114300"/>
                </a:lnTo>
                <a:lnTo>
                  <a:pt x="39624" y="77469"/>
                </a:lnTo>
                <a:lnTo>
                  <a:pt x="66675" y="48259"/>
                </a:lnTo>
                <a:lnTo>
                  <a:pt x="101346" y="26669"/>
                </a:lnTo>
                <a:lnTo>
                  <a:pt x="141477" y="16509"/>
                </a:lnTo>
                <a:lnTo>
                  <a:pt x="155828" y="15239"/>
                </a:lnTo>
                <a:lnTo>
                  <a:pt x="1729892" y="15239"/>
                </a:lnTo>
                <a:lnTo>
                  <a:pt x="1721739" y="11429"/>
                </a:lnTo>
                <a:lnTo>
                  <a:pt x="1707388" y="6350"/>
                </a:lnTo>
                <a:lnTo>
                  <a:pt x="1692275" y="2539"/>
                </a:lnTo>
                <a:lnTo>
                  <a:pt x="1676653" y="0"/>
                </a:lnTo>
                <a:close/>
              </a:path>
              <a:path w="1818640" h="842010">
                <a:moveTo>
                  <a:pt x="1729892" y="15239"/>
                </a:moveTo>
                <a:lnTo>
                  <a:pt x="1661922" y="15239"/>
                </a:lnTo>
                <a:lnTo>
                  <a:pt x="1689862" y="17779"/>
                </a:lnTo>
                <a:lnTo>
                  <a:pt x="1703324" y="21589"/>
                </a:lnTo>
                <a:lnTo>
                  <a:pt x="1740153" y="39369"/>
                </a:lnTo>
                <a:lnTo>
                  <a:pt x="1769999" y="66039"/>
                </a:lnTo>
                <a:lnTo>
                  <a:pt x="1791207" y="101600"/>
                </a:lnTo>
                <a:lnTo>
                  <a:pt x="1801622" y="140969"/>
                </a:lnTo>
                <a:lnTo>
                  <a:pt x="1802326" y="687069"/>
                </a:lnTo>
                <a:lnTo>
                  <a:pt x="1801749" y="699769"/>
                </a:lnTo>
                <a:lnTo>
                  <a:pt x="1791589" y="740409"/>
                </a:lnTo>
                <a:lnTo>
                  <a:pt x="1770506" y="775969"/>
                </a:lnTo>
                <a:lnTo>
                  <a:pt x="1761490" y="784859"/>
                </a:lnTo>
                <a:lnTo>
                  <a:pt x="1751583" y="795019"/>
                </a:lnTo>
                <a:lnTo>
                  <a:pt x="1716913" y="815339"/>
                </a:lnTo>
                <a:lnTo>
                  <a:pt x="1662302" y="826769"/>
                </a:lnTo>
                <a:lnTo>
                  <a:pt x="1729257" y="826769"/>
                </a:lnTo>
                <a:lnTo>
                  <a:pt x="1762252" y="806449"/>
                </a:lnTo>
                <a:lnTo>
                  <a:pt x="1791970" y="773429"/>
                </a:lnTo>
                <a:lnTo>
                  <a:pt x="1811401" y="731519"/>
                </a:lnTo>
                <a:lnTo>
                  <a:pt x="1818079" y="687069"/>
                </a:lnTo>
                <a:lnTo>
                  <a:pt x="1818131" y="154939"/>
                </a:lnTo>
                <a:lnTo>
                  <a:pt x="1817243" y="138429"/>
                </a:lnTo>
                <a:lnTo>
                  <a:pt x="1805431" y="93979"/>
                </a:lnTo>
                <a:lnTo>
                  <a:pt x="1781682" y="55879"/>
                </a:lnTo>
                <a:lnTo>
                  <a:pt x="1748408" y="25400"/>
                </a:lnTo>
                <a:lnTo>
                  <a:pt x="1735327" y="17779"/>
                </a:lnTo>
                <a:lnTo>
                  <a:pt x="1729892" y="15239"/>
                </a:lnTo>
                <a:close/>
              </a:path>
              <a:path w="1818640" h="842010">
                <a:moveTo>
                  <a:pt x="1675002" y="31750"/>
                </a:moveTo>
                <a:lnTo>
                  <a:pt x="143891" y="31750"/>
                </a:lnTo>
                <a:lnTo>
                  <a:pt x="119506" y="36829"/>
                </a:lnTo>
                <a:lnTo>
                  <a:pt x="77216" y="59689"/>
                </a:lnTo>
                <a:lnTo>
                  <a:pt x="46736" y="96519"/>
                </a:lnTo>
                <a:lnTo>
                  <a:pt x="32130" y="143509"/>
                </a:lnTo>
                <a:lnTo>
                  <a:pt x="31559" y="154939"/>
                </a:lnTo>
                <a:lnTo>
                  <a:pt x="31559" y="687069"/>
                </a:lnTo>
                <a:lnTo>
                  <a:pt x="41148" y="734059"/>
                </a:lnTo>
                <a:lnTo>
                  <a:pt x="67818" y="774699"/>
                </a:lnTo>
                <a:lnTo>
                  <a:pt x="107315" y="801369"/>
                </a:lnTo>
                <a:lnTo>
                  <a:pt x="156209" y="811529"/>
                </a:lnTo>
                <a:lnTo>
                  <a:pt x="1661541" y="811529"/>
                </a:lnTo>
                <a:lnTo>
                  <a:pt x="1710181" y="801369"/>
                </a:lnTo>
                <a:lnTo>
                  <a:pt x="1723161" y="795019"/>
                </a:lnTo>
                <a:lnTo>
                  <a:pt x="143891" y="795019"/>
                </a:lnTo>
                <a:lnTo>
                  <a:pt x="122681" y="789939"/>
                </a:lnTo>
                <a:lnTo>
                  <a:pt x="86105" y="769619"/>
                </a:lnTo>
                <a:lnTo>
                  <a:pt x="59690" y="737869"/>
                </a:lnTo>
                <a:lnTo>
                  <a:pt x="47625" y="695959"/>
                </a:lnTo>
                <a:lnTo>
                  <a:pt x="47291" y="687069"/>
                </a:lnTo>
                <a:lnTo>
                  <a:pt x="47307" y="154939"/>
                </a:lnTo>
                <a:lnTo>
                  <a:pt x="56261" y="113029"/>
                </a:lnTo>
                <a:lnTo>
                  <a:pt x="80009" y="78739"/>
                </a:lnTo>
                <a:lnTo>
                  <a:pt x="114807" y="54609"/>
                </a:lnTo>
                <a:lnTo>
                  <a:pt x="146176" y="46989"/>
                </a:lnTo>
                <a:lnTo>
                  <a:pt x="1721739" y="46989"/>
                </a:lnTo>
                <a:lnTo>
                  <a:pt x="1710817" y="41909"/>
                </a:lnTo>
                <a:lnTo>
                  <a:pt x="1699387" y="36829"/>
                </a:lnTo>
                <a:lnTo>
                  <a:pt x="1675002" y="31750"/>
                </a:lnTo>
                <a:close/>
              </a:path>
              <a:path w="1818640" h="842010">
                <a:moveTo>
                  <a:pt x="1721739" y="46989"/>
                </a:moveTo>
                <a:lnTo>
                  <a:pt x="1661922" y="46989"/>
                </a:lnTo>
                <a:lnTo>
                  <a:pt x="1674241" y="48259"/>
                </a:lnTo>
                <a:lnTo>
                  <a:pt x="1685163" y="49529"/>
                </a:lnTo>
                <a:lnTo>
                  <a:pt x="1723644" y="66039"/>
                </a:lnTo>
                <a:lnTo>
                  <a:pt x="1752980" y="96519"/>
                </a:lnTo>
                <a:lnTo>
                  <a:pt x="1768982" y="135889"/>
                </a:lnTo>
                <a:lnTo>
                  <a:pt x="1770824" y="687069"/>
                </a:lnTo>
                <a:lnTo>
                  <a:pt x="1770252" y="698499"/>
                </a:lnTo>
                <a:lnTo>
                  <a:pt x="1757299" y="739139"/>
                </a:lnTo>
                <a:lnTo>
                  <a:pt x="1730375" y="770889"/>
                </a:lnTo>
                <a:lnTo>
                  <a:pt x="1693418" y="791209"/>
                </a:lnTo>
                <a:lnTo>
                  <a:pt x="1671954" y="795019"/>
                </a:lnTo>
                <a:lnTo>
                  <a:pt x="1723161" y="795019"/>
                </a:lnTo>
                <a:lnTo>
                  <a:pt x="1757933" y="765809"/>
                </a:lnTo>
                <a:lnTo>
                  <a:pt x="1780921" y="723899"/>
                </a:lnTo>
                <a:lnTo>
                  <a:pt x="1786578" y="687069"/>
                </a:lnTo>
                <a:lnTo>
                  <a:pt x="1786572" y="154939"/>
                </a:lnTo>
                <a:lnTo>
                  <a:pt x="1776983" y="107950"/>
                </a:lnTo>
                <a:lnTo>
                  <a:pt x="1750314" y="68579"/>
                </a:lnTo>
                <a:lnTo>
                  <a:pt x="1731899" y="53339"/>
                </a:lnTo>
                <a:lnTo>
                  <a:pt x="1721739" y="4698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890771" y="2103107"/>
            <a:ext cx="1892807" cy="9174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800855" y="1972055"/>
            <a:ext cx="1947671" cy="200101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068573" y="4082796"/>
            <a:ext cx="885825" cy="86995"/>
          </a:xfrm>
          <a:custGeom>
            <a:avLst/>
            <a:gdLst/>
            <a:ahLst/>
            <a:cxnLst/>
            <a:rect l="l" t="t" r="r" b="b"/>
            <a:pathLst>
              <a:path w="885825" h="86995">
                <a:moveTo>
                  <a:pt x="798576" y="0"/>
                </a:moveTo>
                <a:lnTo>
                  <a:pt x="798576" y="86867"/>
                </a:lnTo>
                <a:lnTo>
                  <a:pt x="856488" y="57911"/>
                </a:lnTo>
                <a:lnTo>
                  <a:pt x="813053" y="57911"/>
                </a:lnTo>
                <a:lnTo>
                  <a:pt x="813053" y="28955"/>
                </a:lnTo>
                <a:lnTo>
                  <a:pt x="856487" y="28955"/>
                </a:lnTo>
                <a:lnTo>
                  <a:pt x="798576" y="0"/>
                </a:lnTo>
                <a:close/>
              </a:path>
              <a:path w="885825" h="86995">
                <a:moveTo>
                  <a:pt x="798576" y="28955"/>
                </a:moveTo>
                <a:lnTo>
                  <a:pt x="0" y="28955"/>
                </a:lnTo>
                <a:lnTo>
                  <a:pt x="0" y="57911"/>
                </a:lnTo>
                <a:lnTo>
                  <a:pt x="798576" y="57911"/>
                </a:lnTo>
                <a:lnTo>
                  <a:pt x="798576" y="28955"/>
                </a:lnTo>
                <a:close/>
              </a:path>
              <a:path w="885825" h="86995">
                <a:moveTo>
                  <a:pt x="856487" y="28955"/>
                </a:moveTo>
                <a:lnTo>
                  <a:pt x="813053" y="28955"/>
                </a:lnTo>
                <a:lnTo>
                  <a:pt x="813053" y="57911"/>
                </a:lnTo>
                <a:lnTo>
                  <a:pt x="856488" y="57911"/>
                </a:lnTo>
                <a:lnTo>
                  <a:pt x="885443" y="43433"/>
                </a:lnTo>
                <a:lnTo>
                  <a:pt x="856487" y="2895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796028" y="4523994"/>
            <a:ext cx="86995" cy="797560"/>
          </a:xfrm>
          <a:custGeom>
            <a:avLst/>
            <a:gdLst/>
            <a:ahLst/>
            <a:cxnLst/>
            <a:rect l="l" t="t" r="r" b="b"/>
            <a:pathLst>
              <a:path w="86995" h="797560">
                <a:moveTo>
                  <a:pt x="57912" y="72389"/>
                </a:moveTo>
                <a:lnTo>
                  <a:pt x="28956" y="72389"/>
                </a:lnTo>
                <a:lnTo>
                  <a:pt x="28956" y="797051"/>
                </a:lnTo>
                <a:lnTo>
                  <a:pt x="57912" y="797051"/>
                </a:lnTo>
                <a:lnTo>
                  <a:pt x="57912" y="72389"/>
                </a:lnTo>
                <a:close/>
              </a:path>
              <a:path w="86995" h="797560">
                <a:moveTo>
                  <a:pt x="43434" y="0"/>
                </a:moveTo>
                <a:lnTo>
                  <a:pt x="0" y="86867"/>
                </a:lnTo>
                <a:lnTo>
                  <a:pt x="28956" y="86867"/>
                </a:lnTo>
                <a:lnTo>
                  <a:pt x="28956" y="72389"/>
                </a:lnTo>
                <a:lnTo>
                  <a:pt x="79629" y="72389"/>
                </a:lnTo>
                <a:lnTo>
                  <a:pt x="43434" y="0"/>
                </a:lnTo>
                <a:close/>
              </a:path>
              <a:path w="86995" h="797560">
                <a:moveTo>
                  <a:pt x="79629" y="72389"/>
                </a:moveTo>
                <a:lnTo>
                  <a:pt x="57912" y="72389"/>
                </a:lnTo>
                <a:lnTo>
                  <a:pt x="57912" y="86867"/>
                </a:lnTo>
                <a:lnTo>
                  <a:pt x="86868" y="86867"/>
                </a:lnTo>
                <a:lnTo>
                  <a:pt x="79629" y="7238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724905" y="4082796"/>
            <a:ext cx="887094" cy="86995"/>
          </a:xfrm>
          <a:custGeom>
            <a:avLst/>
            <a:gdLst/>
            <a:ahLst/>
            <a:cxnLst/>
            <a:rect l="l" t="t" r="r" b="b"/>
            <a:pathLst>
              <a:path w="887095" h="86995">
                <a:moveTo>
                  <a:pt x="86868" y="0"/>
                </a:moveTo>
                <a:lnTo>
                  <a:pt x="0" y="43433"/>
                </a:lnTo>
                <a:lnTo>
                  <a:pt x="86868" y="86867"/>
                </a:lnTo>
                <a:lnTo>
                  <a:pt x="86868" y="57911"/>
                </a:lnTo>
                <a:lnTo>
                  <a:pt x="72390" y="57911"/>
                </a:lnTo>
                <a:lnTo>
                  <a:pt x="72390" y="28955"/>
                </a:lnTo>
                <a:lnTo>
                  <a:pt x="86868" y="28955"/>
                </a:lnTo>
                <a:lnTo>
                  <a:pt x="86868" y="0"/>
                </a:lnTo>
                <a:close/>
              </a:path>
              <a:path w="887095" h="86995">
                <a:moveTo>
                  <a:pt x="86868" y="28955"/>
                </a:moveTo>
                <a:lnTo>
                  <a:pt x="72390" y="28955"/>
                </a:lnTo>
                <a:lnTo>
                  <a:pt x="72390" y="57911"/>
                </a:lnTo>
                <a:lnTo>
                  <a:pt x="86868" y="57911"/>
                </a:lnTo>
                <a:lnTo>
                  <a:pt x="86868" y="28955"/>
                </a:lnTo>
                <a:close/>
              </a:path>
              <a:path w="887095" h="86995">
                <a:moveTo>
                  <a:pt x="886968" y="28955"/>
                </a:moveTo>
                <a:lnTo>
                  <a:pt x="86868" y="28955"/>
                </a:lnTo>
                <a:lnTo>
                  <a:pt x="86868" y="57911"/>
                </a:lnTo>
                <a:lnTo>
                  <a:pt x="886968" y="57911"/>
                </a:lnTo>
                <a:lnTo>
                  <a:pt x="886968" y="2895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1580514" y="2969768"/>
            <a:ext cx="1024255" cy="8026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800" spc="-85" dirty="0">
                <a:latin typeface="Calibri"/>
                <a:cs typeface="Calibri"/>
              </a:rPr>
              <a:t>B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110" dirty="0">
                <a:latin typeface="Calibri"/>
                <a:cs typeface="Calibri"/>
              </a:rPr>
              <a:t>g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195" dirty="0">
                <a:latin typeface="Calibri"/>
                <a:cs typeface="Calibri"/>
              </a:rPr>
              <a:t>g</a:t>
            </a:r>
            <a:r>
              <a:rPr sz="1800" spc="90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P</a:t>
            </a:r>
            <a:r>
              <a:rPr sz="1800" spc="-105" dirty="0">
                <a:latin typeface="Calibri"/>
                <a:cs typeface="Calibri"/>
              </a:rPr>
              <a:t>o</a:t>
            </a:r>
            <a:r>
              <a:rPr sz="1800" spc="-125" dirty="0">
                <a:latin typeface="Calibri"/>
                <a:cs typeface="Calibri"/>
              </a:rPr>
              <a:t>w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30" dirty="0">
                <a:latin typeface="Calibri"/>
                <a:cs typeface="Calibri"/>
              </a:rPr>
              <a:t>r</a:t>
            </a:r>
            <a:r>
              <a:rPr sz="1800" spc="85" dirty="0">
                <a:latin typeface="Calibri"/>
                <a:cs typeface="Calibri"/>
              </a:rPr>
              <a:t> 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60" dirty="0">
                <a:latin typeface="Calibri"/>
                <a:cs typeface="Calibri"/>
              </a:rPr>
              <a:t>f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70" dirty="0">
                <a:latin typeface="Calibri"/>
                <a:cs typeface="Calibri"/>
              </a:rPr>
              <a:t>S</a:t>
            </a:r>
            <a:r>
              <a:rPr sz="1800" spc="-160" dirty="0">
                <a:latin typeface="Calibri"/>
                <a:cs typeface="Calibri"/>
              </a:rPr>
              <a:t>u</a:t>
            </a:r>
            <a:r>
              <a:rPr sz="1800" spc="45" dirty="0">
                <a:latin typeface="Calibri"/>
                <a:cs typeface="Calibri"/>
              </a:rPr>
              <a:t>pp</a:t>
            </a:r>
            <a:r>
              <a:rPr sz="1800" spc="-20" dirty="0">
                <a:latin typeface="Calibri"/>
                <a:cs typeface="Calibri"/>
              </a:rPr>
              <a:t>li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10" dirty="0"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540255" y="3920211"/>
            <a:ext cx="1275080" cy="3562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600" b="1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r>
              <a:rPr sz="2600" b="1" spc="-20" dirty="0">
                <a:solidFill>
                  <a:srgbClr val="FFFFFF"/>
                </a:solidFill>
                <a:latin typeface="Calibri"/>
                <a:cs typeface="Calibri"/>
              </a:rPr>
              <a:t>u</a:t>
            </a:r>
            <a:r>
              <a:rPr sz="2600" b="1" spc="-25" dirty="0">
                <a:solidFill>
                  <a:srgbClr val="FFFFFF"/>
                </a:solidFill>
                <a:latin typeface="Calibri"/>
                <a:cs typeface="Calibri"/>
              </a:rPr>
              <a:t>p</a:t>
            </a:r>
            <a:r>
              <a:rPr sz="2600" b="1" spc="-15" dirty="0">
                <a:solidFill>
                  <a:srgbClr val="FFFFFF"/>
                </a:solidFill>
                <a:latin typeface="Calibri"/>
                <a:cs typeface="Calibri"/>
              </a:rPr>
              <a:t>p</a:t>
            </a:r>
            <a:r>
              <a:rPr sz="2600" b="1" spc="35" dirty="0">
                <a:solidFill>
                  <a:srgbClr val="FFFFFF"/>
                </a:solidFill>
                <a:latin typeface="Calibri"/>
                <a:cs typeface="Calibri"/>
              </a:rPr>
              <a:t>l</a:t>
            </a:r>
            <a:r>
              <a:rPr sz="2600" b="1" spc="20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2600" b="1" spc="-6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2600" b="1" spc="-114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2600" b="1" spc="15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911720" y="3004312"/>
            <a:ext cx="1056005" cy="12725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36830">
              <a:lnSpc>
                <a:spcPct val="100000"/>
              </a:lnSpc>
            </a:pPr>
            <a:r>
              <a:rPr sz="1800" spc="-85" dirty="0">
                <a:latin typeface="Calibri"/>
                <a:cs typeface="Calibri"/>
              </a:rPr>
              <a:t>B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110" dirty="0">
                <a:latin typeface="Calibri"/>
                <a:cs typeface="Calibri"/>
              </a:rPr>
              <a:t>g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195" dirty="0">
                <a:latin typeface="Calibri"/>
                <a:cs typeface="Calibri"/>
              </a:rPr>
              <a:t>g</a:t>
            </a:r>
            <a:r>
              <a:rPr sz="1800" spc="90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P</a:t>
            </a:r>
            <a:r>
              <a:rPr sz="1800" spc="-105" dirty="0">
                <a:latin typeface="Calibri"/>
                <a:cs typeface="Calibri"/>
              </a:rPr>
              <a:t>o</a:t>
            </a:r>
            <a:r>
              <a:rPr sz="1800" spc="-130" dirty="0">
                <a:latin typeface="Calibri"/>
                <a:cs typeface="Calibri"/>
              </a:rPr>
              <a:t>w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25" dirty="0">
                <a:latin typeface="Calibri"/>
                <a:cs typeface="Calibri"/>
              </a:rPr>
              <a:t>r</a:t>
            </a:r>
            <a:r>
              <a:rPr sz="1800" spc="75" dirty="0">
                <a:latin typeface="Calibri"/>
                <a:cs typeface="Calibri"/>
              </a:rPr>
              <a:t> 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60" dirty="0">
                <a:latin typeface="Calibri"/>
                <a:cs typeface="Calibri"/>
              </a:rPr>
              <a:t>f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85" dirty="0">
                <a:latin typeface="Calibri"/>
                <a:cs typeface="Calibri"/>
              </a:rPr>
              <a:t>B</a:t>
            </a:r>
            <a:r>
              <a:rPr sz="1800" spc="-160" dirty="0">
                <a:latin typeface="Calibri"/>
                <a:cs typeface="Calibri"/>
              </a:rPr>
              <a:t>u</a:t>
            </a:r>
            <a:r>
              <a:rPr sz="1800" spc="50" dirty="0">
                <a:latin typeface="Calibri"/>
                <a:cs typeface="Calibri"/>
              </a:rPr>
              <a:t>y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10" dirty="0"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  <a:p>
            <a:pPr marL="120650">
              <a:lnSpc>
                <a:spcPct val="100000"/>
              </a:lnSpc>
              <a:spcBef>
                <a:spcPts val="610"/>
              </a:spcBef>
            </a:pPr>
            <a:r>
              <a:rPr sz="2600" b="1" spc="-85" dirty="0">
                <a:solidFill>
                  <a:srgbClr val="FFFFFF"/>
                </a:solidFill>
                <a:latin typeface="Calibri"/>
                <a:cs typeface="Calibri"/>
              </a:rPr>
              <a:t>B</a:t>
            </a:r>
            <a:r>
              <a:rPr sz="2600" b="1" spc="-20" dirty="0">
                <a:solidFill>
                  <a:srgbClr val="FFFFFF"/>
                </a:solidFill>
                <a:latin typeface="Calibri"/>
                <a:cs typeface="Calibri"/>
              </a:rPr>
              <a:t>u</a:t>
            </a:r>
            <a:r>
              <a:rPr sz="2600" b="1" spc="145" dirty="0">
                <a:solidFill>
                  <a:srgbClr val="FFFFFF"/>
                </a:solidFill>
                <a:latin typeface="Calibri"/>
                <a:cs typeface="Calibri"/>
              </a:rPr>
              <a:t>y</a:t>
            </a:r>
            <a:r>
              <a:rPr sz="2600" b="1" spc="-6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2600" b="1" spc="-114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2600" b="1" spc="15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878195" y="5285359"/>
            <a:ext cx="843915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spc="-95" dirty="0">
                <a:latin typeface="Calibri"/>
                <a:cs typeface="Calibri"/>
              </a:rPr>
              <a:t>T</a:t>
            </a:r>
            <a:r>
              <a:rPr sz="1800" spc="-155" dirty="0">
                <a:latin typeface="Calibri"/>
                <a:cs typeface="Calibri"/>
              </a:rPr>
              <a:t>h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75" dirty="0">
                <a:latin typeface="Calibri"/>
                <a:cs typeface="Calibri"/>
              </a:rPr>
              <a:t>t</a:t>
            </a:r>
            <a:r>
              <a:rPr sz="1800" spc="135" dirty="0">
                <a:latin typeface="Calibri"/>
                <a:cs typeface="Calibri"/>
              </a:rPr>
              <a:t> 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60" dirty="0">
                <a:latin typeface="Calibri"/>
                <a:cs typeface="Calibri"/>
              </a:rPr>
              <a:t>f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327652" y="3920211"/>
            <a:ext cx="993775" cy="3562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600" b="1" spc="50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2600" b="1" spc="35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2600" b="1" spc="120" dirty="0">
                <a:solidFill>
                  <a:srgbClr val="FFFFFF"/>
                </a:solidFill>
                <a:latin typeface="Calibri"/>
                <a:cs typeface="Calibri"/>
              </a:rPr>
              <a:t>v</a:t>
            </a:r>
            <a:r>
              <a:rPr sz="2600" b="1" spc="8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2600" b="1" spc="35" dirty="0">
                <a:solidFill>
                  <a:srgbClr val="FFFFFF"/>
                </a:solidFill>
                <a:latin typeface="Calibri"/>
                <a:cs typeface="Calibri"/>
              </a:rPr>
              <a:t>l</a:t>
            </a:r>
            <a:r>
              <a:rPr sz="2600" b="1" spc="-65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2600" b="1" spc="-75" dirty="0">
                <a:solidFill>
                  <a:srgbClr val="FFFFFF"/>
                </a:solidFill>
                <a:latin typeface="Calibri"/>
                <a:cs typeface="Calibri"/>
              </a:rPr>
              <a:t>y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255134" y="2227862"/>
            <a:ext cx="1116330" cy="6959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8895" marR="5080" indent="-36830">
              <a:lnSpc>
                <a:spcPct val="100000"/>
              </a:lnSpc>
            </a:pPr>
            <a:r>
              <a:rPr sz="2400" b="1" spc="-150" dirty="0">
                <a:solidFill>
                  <a:srgbClr val="FFFFFF"/>
                </a:solidFill>
                <a:latin typeface="Calibri"/>
                <a:cs typeface="Calibri"/>
              </a:rPr>
              <a:t>P</a:t>
            </a:r>
            <a:r>
              <a:rPr sz="2400" b="1" spc="-20" dirty="0">
                <a:solidFill>
                  <a:srgbClr val="FFFFFF"/>
                </a:solidFill>
                <a:latin typeface="Calibri"/>
                <a:cs typeface="Calibri"/>
              </a:rPr>
              <a:t>o</a:t>
            </a:r>
            <a:r>
              <a:rPr sz="2400" b="1" spc="-215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2400" b="1" spc="-6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2400" b="1" spc="-20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2400" b="1" spc="-215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2400" b="1" spc="30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2400" b="1" spc="75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2400" b="1" spc="30" dirty="0">
                <a:solidFill>
                  <a:srgbClr val="FFFFFF"/>
                </a:solidFill>
                <a:latin typeface="Calibri"/>
                <a:cs typeface="Calibri"/>
              </a:rPr>
              <a:t>l </a:t>
            </a:r>
            <a:r>
              <a:rPr sz="2400" b="1" spc="-2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2400" b="1" spc="-20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2400" b="1" spc="-215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2400" b="1" spc="-80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2400" b="1" spc="75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2400" b="1" spc="-20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2400" b="1" spc="-215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2400" b="1" spc="10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802382" y="4157345"/>
            <a:ext cx="1127760" cy="10775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459740" algn="r">
              <a:lnSpc>
                <a:spcPct val="100000"/>
              </a:lnSpc>
            </a:pPr>
            <a:r>
              <a:rPr sz="1800" spc="-85" dirty="0">
                <a:latin typeface="Calibri"/>
                <a:cs typeface="Calibri"/>
              </a:rPr>
              <a:t>R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65" dirty="0">
                <a:latin typeface="Calibri"/>
                <a:cs typeface="Calibri"/>
              </a:rPr>
              <a:t>v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80" dirty="0">
                <a:latin typeface="Calibri"/>
                <a:cs typeface="Calibri"/>
              </a:rPr>
              <a:t>y</a:t>
            </a:r>
            <a:r>
              <a:rPr sz="1800" spc="40" dirty="0">
                <a:latin typeface="Calibri"/>
                <a:cs typeface="Calibri"/>
              </a:rPr>
              <a:t> A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195" dirty="0">
                <a:latin typeface="Calibri"/>
                <a:cs typeface="Calibri"/>
              </a:rPr>
              <a:t>g</a:t>
            </a:r>
            <a:r>
              <a:rPr sz="1800" spc="90" dirty="0">
                <a:latin typeface="Calibri"/>
                <a:cs typeface="Calibri"/>
              </a:rPr>
              <a:t> </a:t>
            </a:r>
            <a:r>
              <a:rPr sz="1800" spc="-95" dirty="0">
                <a:latin typeface="Calibri"/>
                <a:cs typeface="Calibri"/>
              </a:rPr>
              <a:t>E</a:t>
            </a:r>
            <a:r>
              <a:rPr sz="1800" spc="114" dirty="0">
                <a:latin typeface="Calibri"/>
                <a:cs typeface="Calibri"/>
              </a:rPr>
              <a:t>x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195" dirty="0">
                <a:latin typeface="Calibri"/>
                <a:cs typeface="Calibri"/>
              </a:rPr>
              <a:t>g</a:t>
            </a:r>
            <a:r>
              <a:rPr sz="1800" spc="90" dirty="0">
                <a:latin typeface="Calibri"/>
                <a:cs typeface="Calibri"/>
              </a:rPr>
              <a:t> </a:t>
            </a:r>
            <a:r>
              <a:rPr sz="1800" spc="125" dirty="0">
                <a:latin typeface="Calibri"/>
                <a:cs typeface="Calibri"/>
              </a:rPr>
              <a:t>C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50" dirty="0">
                <a:latin typeface="Calibri"/>
                <a:cs typeface="Calibri"/>
              </a:rPr>
              <a:t>p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10" dirty="0"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862573" y="2206625"/>
            <a:ext cx="744220" cy="803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800" spc="-95" dirty="0">
                <a:latin typeface="Calibri"/>
                <a:cs typeface="Calibri"/>
              </a:rPr>
              <a:t>T</a:t>
            </a:r>
            <a:r>
              <a:rPr sz="1800" spc="-155" dirty="0">
                <a:latin typeface="Calibri"/>
                <a:cs typeface="Calibri"/>
              </a:rPr>
              <a:t>h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75" dirty="0">
                <a:latin typeface="Calibri"/>
                <a:cs typeface="Calibri"/>
              </a:rPr>
              <a:t>t</a:t>
            </a:r>
            <a:r>
              <a:rPr sz="1800" spc="-120" dirty="0">
                <a:latin typeface="Calibri"/>
                <a:cs typeface="Calibri"/>
              </a:rPr>
              <a:t> 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60" dirty="0">
                <a:latin typeface="Calibri"/>
                <a:cs typeface="Calibri"/>
              </a:rPr>
              <a:t>f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60" dirty="0">
                <a:latin typeface="Calibri"/>
                <a:cs typeface="Calibri"/>
              </a:rPr>
              <a:t> </a:t>
            </a:r>
            <a:r>
              <a:rPr sz="1800" spc="30" dirty="0">
                <a:latin typeface="Calibri"/>
                <a:cs typeface="Calibri"/>
              </a:rPr>
              <a:t>N</a:t>
            </a:r>
            <a:r>
              <a:rPr sz="1800" spc="-40" dirty="0">
                <a:latin typeface="Calibri"/>
                <a:cs typeface="Calibri"/>
              </a:rPr>
              <a:t>e</a:t>
            </a:r>
            <a:r>
              <a:rPr sz="1800" spc="80" dirty="0">
                <a:latin typeface="Calibri"/>
                <a:cs typeface="Calibri"/>
              </a:rPr>
              <a:t>w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95" dirty="0">
                <a:latin typeface="Calibri"/>
                <a:cs typeface="Calibri"/>
              </a:rPr>
              <a:t>E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-114" dirty="0">
                <a:latin typeface="Calibri"/>
                <a:cs typeface="Calibri"/>
              </a:rPr>
              <a:t>t</a:t>
            </a:r>
            <a:r>
              <a:rPr sz="1800" spc="-45" dirty="0">
                <a:latin typeface="Calibri"/>
                <a:cs typeface="Calibri"/>
              </a:rPr>
              <a:t>r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-114" dirty="0">
                <a:latin typeface="Calibri"/>
                <a:cs typeface="Calibri"/>
              </a:rPr>
              <a:t>t</a:t>
            </a:r>
            <a:r>
              <a:rPr sz="1800" spc="15" dirty="0"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6477761" y="3582161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190499" y="0"/>
                </a:moveTo>
                <a:lnTo>
                  <a:pt x="144738" y="5539"/>
                </a:lnTo>
                <a:lnTo>
                  <a:pt x="102978" y="21273"/>
                </a:lnTo>
                <a:lnTo>
                  <a:pt x="66546" y="45874"/>
                </a:lnTo>
                <a:lnTo>
                  <a:pt x="36771" y="78016"/>
                </a:lnTo>
                <a:lnTo>
                  <a:pt x="14978" y="116371"/>
                </a:lnTo>
                <a:lnTo>
                  <a:pt x="2494" y="159613"/>
                </a:lnTo>
                <a:lnTo>
                  <a:pt x="0" y="190500"/>
                </a:lnTo>
                <a:lnTo>
                  <a:pt x="631" y="206116"/>
                </a:lnTo>
                <a:lnTo>
                  <a:pt x="9717" y="250691"/>
                </a:lnTo>
                <a:lnTo>
                  <a:pt x="28554" y="290823"/>
                </a:lnTo>
                <a:lnTo>
                  <a:pt x="55816" y="325183"/>
                </a:lnTo>
                <a:lnTo>
                  <a:pt x="90176" y="352445"/>
                </a:lnTo>
                <a:lnTo>
                  <a:pt x="130308" y="371282"/>
                </a:lnTo>
                <a:lnTo>
                  <a:pt x="174883" y="380368"/>
                </a:lnTo>
                <a:lnTo>
                  <a:pt x="190499" y="381000"/>
                </a:lnTo>
                <a:lnTo>
                  <a:pt x="206116" y="380368"/>
                </a:lnTo>
                <a:lnTo>
                  <a:pt x="250691" y="371282"/>
                </a:lnTo>
                <a:lnTo>
                  <a:pt x="290823" y="352445"/>
                </a:lnTo>
                <a:lnTo>
                  <a:pt x="316572" y="333161"/>
                </a:lnTo>
                <a:lnTo>
                  <a:pt x="182643" y="333161"/>
                </a:lnTo>
                <a:lnTo>
                  <a:pt x="168731" y="331715"/>
                </a:lnTo>
                <a:lnTo>
                  <a:pt x="129822" y="319640"/>
                </a:lnTo>
                <a:lnTo>
                  <a:pt x="96529" y="297022"/>
                </a:lnTo>
                <a:lnTo>
                  <a:pt x="70621" y="265225"/>
                </a:lnTo>
                <a:lnTo>
                  <a:pt x="53870" y="225613"/>
                </a:lnTo>
                <a:lnTo>
                  <a:pt x="48045" y="179550"/>
                </a:lnTo>
                <a:lnTo>
                  <a:pt x="49616" y="166726"/>
                </a:lnTo>
                <a:lnTo>
                  <a:pt x="61062" y="129986"/>
                </a:lnTo>
                <a:lnTo>
                  <a:pt x="74040" y="107695"/>
                </a:lnTo>
                <a:lnTo>
                  <a:pt x="147321" y="107695"/>
                </a:lnTo>
                <a:lnTo>
                  <a:pt x="112027" y="71082"/>
                </a:lnTo>
                <a:lnTo>
                  <a:pt x="156857" y="52100"/>
                </a:lnTo>
                <a:lnTo>
                  <a:pt x="198352" y="47837"/>
                </a:lnTo>
                <a:lnTo>
                  <a:pt x="316571" y="47837"/>
                </a:lnTo>
                <a:lnTo>
                  <a:pt x="314453" y="45874"/>
                </a:lnTo>
                <a:lnTo>
                  <a:pt x="278021" y="21273"/>
                </a:lnTo>
                <a:lnTo>
                  <a:pt x="236261" y="5539"/>
                </a:lnTo>
                <a:lnTo>
                  <a:pt x="206116" y="631"/>
                </a:lnTo>
                <a:lnTo>
                  <a:pt x="190499" y="0"/>
                </a:lnTo>
                <a:close/>
              </a:path>
              <a:path w="381000" h="381000">
                <a:moveTo>
                  <a:pt x="147321" y="107695"/>
                </a:moveTo>
                <a:lnTo>
                  <a:pt x="74040" y="107695"/>
                </a:lnTo>
                <a:lnTo>
                  <a:pt x="268949" y="309919"/>
                </a:lnTo>
                <a:lnTo>
                  <a:pt x="258673" y="316018"/>
                </a:lnTo>
                <a:lnTo>
                  <a:pt x="211129" y="331309"/>
                </a:lnTo>
                <a:lnTo>
                  <a:pt x="182643" y="333161"/>
                </a:lnTo>
                <a:lnTo>
                  <a:pt x="316572" y="333161"/>
                </a:lnTo>
                <a:lnTo>
                  <a:pt x="344228" y="302983"/>
                </a:lnTo>
                <a:lnTo>
                  <a:pt x="361944" y="273304"/>
                </a:lnTo>
                <a:lnTo>
                  <a:pt x="306959" y="273304"/>
                </a:lnTo>
                <a:lnTo>
                  <a:pt x="147321" y="107695"/>
                </a:lnTo>
                <a:close/>
              </a:path>
              <a:path w="381000" h="381000">
                <a:moveTo>
                  <a:pt x="316571" y="47837"/>
                </a:moveTo>
                <a:lnTo>
                  <a:pt x="198352" y="47837"/>
                </a:lnTo>
                <a:lnTo>
                  <a:pt x="212264" y="49283"/>
                </a:lnTo>
                <a:lnTo>
                  <a:pt x="225749" y="52052"/>
                </a:lnTo>
                <a:lnTo>
                  <a:pt x="262984" y="67792"/>
                </a:lnTo>
                <a:lnTo>
                  <a:pt x="294013" y="93621"/>
                </a:lnTo>
                <a:lnTo>
                  <a:pt x="317066" y="128174"/>
                </a:lnTo>
                <a:lnTo>
                  <a:pt x="330372" y="170087"/>
                </a:lnTo>
                <a:lnTo>
                  <a:pt x="332954" y="201444"/>
                </a:lnTo>
                <a:lnTo>
                  <a:pt x="331383" y="214252"/>
                </a:lnTo>
                <a:lnTo>
                  <a:pt x="319937" y="250958"/>
                </a:lnTo>
                <a:lnTo>
                  <a:pt x="306959" y="273304"/>
                </a:lnTo>
                <a:lnTo>
                  <a:pt x="361944" y="273304"/>
                </a:lnTo>
                <a:lnTo>
                  <a:pt x="375460" y="236261"/>
                </a:lnTo>
                <a:lnTo>
                  <a:pt x="380999" y="190500"/>
                </a:lnTo>
                <a:lnTo>
                  <a:pt x="380368" y="174883"/>
                </a:lnTo>
                <a:lnTo>
                  <a:pt x="371282" y="130308"/>
                </a:lnTo>
                <a:lnTo>
                  <a:pt x="352445" y="90176"/>
                </a:lnTo>
                <a:lnTo>
                  <a:pt x="325183" y="55816"/>
                </a:lnTo>
                <a:lnTo>
                  <a:pt x="316571" y="47837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6477761" y="3582161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0" y="190500"/>
                </a:moveTo>
                <a:lnTo>
                  <a:pt x="5539" y="144738"/>
                </a:lnTo>
                <a:lnTo>
                  <a:pt x="21273" y="102978"/>
                </a:lnTo>
                <a:lnTo>
                  <a:pt x="45874" y="66546"/>
                </a:lnTo>
                <a:lnTo>
                  <a:pt x="78016" y="36771"/>
                </a:lnTo>
                <a:lnTo>
                  <a:pt x="116371" y="14978"/>
                </a:lnTo>
                <a:lnTo>
                  <a:pt x="159613" y="2494"/>
                </a:lnTo>
                <a:lnTo>
                  <a:pt x="190499" y="0"/>
                </a:lnTo>
                <a:lnTo>
                  <a:pt x="206116" y="631"/>
                </a:lnTo>
                <a:lnTo>
                  <a:pt x="250691" y="9717"/>
                </a:lnTo>
                <a:lnTo>
                  <a:pt x="290823" y="28554"/>
                </a:lnTo>
                <a:lnTo>
                  <a:pt x="325183" y="55816"/>
                </a:lnTo>
                <a:lnTo>
                  <a:pt x="352445" y="90176"/>
                </a:lnTo>
                <a:lnTo>
                  <a:pt x="371282" y="130308"/>
                </a:lnTo>
                <a:lnTo>
                  <a:pt x="380368" y="174883"/>
                </a:lnTo>
                <a:lnTo>
                  <a:pt x="380999" y="190500"/>
                </a:lnTo>
                <a:lnTo>
                  <a:pt x="380368" y="206116"/>
                </a:lnTo>
                <a:lnTo>
                  <a:pt x="371282" y="250691"/>
                </a:lnTo>
                <a:lnTo>
                  <a:pt x="352445" y="290823"/>
                </a:lnTo>
                <a:lnTo>
                  <a:pt x="325183" y="325183"/>
                </a:lnTo>
                <a:lnTo>
                  <a:pt x="290823" y="352445"/>
                </a:lnTo>
                <a:lnTo>
                  <a:pt x="250691" y="371282"/>
                </a:lnTo>
                <a:lnTo>
                  <a:pt x="206116" y="380368"/>
                </a:lnTo>
                <a:lnTo>
                  <a:pt x="190499" y="381000"/>
                </a:lnTo>
                <a:lnTo>
                  <a:pt x="174883" y="380368"/>
                </a:lnTo>
                <a:lnTo>
                  <a:pt x="130308" y="371282"/>
                </a:lnTo>
                <a:lnTo>
                  <a:pt x="90176" y="352445"/>
                </a:lnTo>
                <a:lnTo>
                  <a:pt x="55816" y="325183"/>
                </a:lnTo>
                <a:lnTo>
                  <a:pt x="28554" y="290823"/>
                </a:lnTo>
                <a:lnTo>
                  <a:pt x="9717" y="250691"/>
                </a:lnTo>
                <a:lnTo>
                  <a:pt x="631" y="206116"/>
                </a:lnTo>
                <a:lnTo>
                  <a:pt x="0" y="190500"/>
                </a:lnTo>
                <a:close/>
              </a:path>
            </a:pathLst>
          </a:custGeom>
          <a:ln w="19812">
            <a:solidFill>
              <a:srgbClr val="A15C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6589790" y="3629999"/>
            <a:ext cx="220979" cy="226060"/>
          </a:xfrm>
          <a:custGeom>
            <a:avLst/>
            <a:gdLst/>
            <a:ahLst/>
            <a:cxnLst/>
            <a:rect l="l" t="t" r="r" b="b"/>
            <a:pathLst>
              <a:path w="220979" h="226060">
                <a:moveTo>
                  <a:pt x="194931" y="225466"/>
                </a:moveTo>
                <a:lnTo>
                  <a:pt x="212821" y="191241"/>
                </a:lnTo>
                <a:lnTo>
                  <a:pt x="220927" y="153606"/>
                </a:lnTo>
                <a:lnTo>
                  <a:pt x="220308" y="137620"/>
                </a:lnTo>
                <a:lnTo>
                  <a:pt x="210644" y="93557"/>
                </a:lnTo>
                <a:lnTo>
                  <a:pt x="190643" y="56399"/>
                </a:lnTo>
                <a:lnTo>
                  <a:pt x="162076" y="27510"/>
                </a:lnTo>
                <a:lnTo>
                  <a:pt x="126713" y="8256"/>
                </a:lnTo>
                <a:lnTo>
                  <a:pt x="86325" y="0"/>
                </a:lnTo>
                <a:lnTo>
                  <a:pt x="71633" y="424"/>
                </a:lnTo>
                <a:lnTo>
                  <a:pt x="32608" y="7630"/>
                </a:lnTo>
                <a:lnTo>
                  <a:pt x="0" y="23244"/>
                </a:lnTo>
                <a:lnTo>
                  <a:pt x="194931" y="225466"/>
                </a:lnTo>
                <a:close/>
              </a:path>
            </a:pathLst>
          </a:custGeom>
          <a:ln w="19812">
            <a:solidFill>
              <a:srgbClr val="A15C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6525807" y="3689858"/>
            <a:ext cx="220979" cy="226060"/>
          </a:xfrm>
          <a:custGeom>
            <a:avLst/>
            <a:gdLst/>
            <a:ahLst/>
            <a:cxnLst/>
            <a:rect l="l" t="t" r="r" b="b"/>
            <a:pathLst>
              <a:path w="220979" h="226060">
                <a:moveTo>
                  <a:pt x="25995" y="0"/>
                </a:moveTo>
                <a:lnTo>
                  <a:pt x="8105" y="34172"/>
                </a:lnTo>
                <a:lnTo>
                  <a:pt x="0" y="71854"/>
                </a:lnTo>
                <a:lnTo>
                  <a:pt x="618" y="87841"/>
                </a:lnTo>
                <a:lnTo>
                  <a:pt x="10282" y="131905"/>
                </a:lnTo>
                <a:lnTo>
                  <a:pt x="30282" y="169064"/>
                </a:lnTo>
                <a:lnTo>
                  <a:pt x="58848" y="197953"/>
                </a:lnTo>
                <a:lnTo>
                  <a:pt x="94210" y="217208"/>
                </a:lnTo>
                <a:lnTo>
                  <a:pt x="134598" y="225465"/>
                </a:lnTo>
                <a:lnTo>
                  <a:pt x="149284" y="225041"/>
                </a:lnTo>
                <a:lnTo>
                  <a:pt x="188265" y="217836"/>
                </a:lnTo>
                <a:lnTo>
                  <a:pt x="220904" y="202223"/>
                </a:lnTo>
                <a:lnTo>
                  <a:pt x="25995" y="0"/>
                </a:lnTo>
                <a:close/>
              </a:path>
            </a:pathLst>
          </a:custGeom>
          <a:ln w="19812">
            <a:solidFill>
              <a:srgbClr val="A15C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886961" y="5182361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190500" y="0"/>
                </a:moveTo>
                <a:lnTo>
                  <a:pt x="144738" y="5539"/>
                </a:lnTo>
                <a:lnTo>
                  <a:pt x="102978" y="21273"/>
                </a:lnTo>
                <a:lnTo>
                  <a:pt x="66546" y="45874"/>
                </a:lnTo>
                <a:lnTo>
                  <a:pt x="36771" y="78016"/>
                </a:lnTo>
                <a:lnTo>
                  <a:pt x="14978" y="116371"/>
                </a:lnTo>
                <a:lnTo>
                  <a:pt x="2494" y="159613"/>
                </a:lnTo>
                <a:lnTo>
                  <a:pt x="0" y="190500"/>
                </a:lnTo>
                <a:lnTo>
                  <a:pt x="631" y="206116"/>
                </a:lnTo>
                <a:lnTo>
                  <a:pt x="9717" y="250691"/>
                </a:lnTo>
                <a:lnTo>
                  <a:pt x="28554" y="290823"/>
                </a:lnTo>
                <a:lnTo>
                  <a:pt x="55816" y="325183"/>
                </a:lnTo>
                <a:lnTo>
                  <a:pt x="90176" y="352445"/>
                </a:lnTo>
                <a:lnTo>
                  <a:pt x="130308" y="371282"/>
                </a:lnTo>
                <a:lnTo>
                  <a:pt x="174883" y="380368"/>
                </a:lnTo>
                <a:lnTo>
                  <a:pt x="190500" y="381000"/>
                </a:lnTo>
                <a:lnTo>
                  <a:pt x="206116" y="380368"/>
                </a:lnTo>
                <a:lnTo>
                  <a:pt x="250691" y="371282"/>
                </a:lnTo>
                <a:lnTo>
                  <a:pt x="290823" y="352445"/>
                </a:lnTo>
                <a:lnTo>
                  <a:pt x="316572" y="333161"/>
                </a:lnTo>
                <a:lnTo>
                  <a:pt x="182643" y="333161"/>
                </a:lnTo>
                <a:lnTo>
                  <a:pt x="168731" y="331715"/>
                </a:lnTo>
                <a:lnTo>
                  <a:pt x="129822" y="319640"/>
                </a:lnTo>
                <a:lnTo>
                  <a:pt x="96529" y="297022"/>
                </a:lnTo>
                <a:lnTo>
                  <a:pt x="70621" y="265225"/>
                </a:lnTo>
                <a:lnTo>
                  <a:pt x="53870" y="225613"/>
                </a:lnTo>
                <a:lnTo>
                  <a:pt x="48045" y="179550"/>
                </a:lnTo>
                <a:lnTo>
                  <a:pt x="49616" y="166726"/>
                </a:lnTo>
                <a:lnTo>
                  <a:pt x="61062" y="129986"/>
                </a:lnTo>
                <a:lnTo>
                  <a:pt x="74040" y="107696"/>
                </a:lnTo>
                <a:lnTo>
                  <a:pt x="147321" y="107696"/>
                </a:lnTo>
                <a:lnTo>
                  <a:pt x="112027" y="71082"/>
                </a:lnTo>
                <a:lnTo>
                  <a:pt x="156857" y="52100"/>
                </a:lnTo>
                <a:lnTo>
                  <a:pt x="198352" y="47837"/>
                </a:lnTo>
                <a:lnTo>
                  <a:pt x="316571" y="47837"/>
                </a:lnTo>
                <a:lnTo>
                  <a:pt x="314453" y="45874"/>
                </a:lnTo>
                <a:lnTo>
                  <a:pt x="278021" y="21273"/>
                </a:lnTo>
                <a:lnTo>
                  <a:pt x="236261" y="5539"/>
                </a:lnTo>
                <a:lnTo>
                  <a:pt x="206116" y="631"/>
                </a:lnTo>
                <a:lnTo>
                  <a:pt x="190500" y="0"/>
                </a:lnTo>
                <a:close/>
              </a:path>
              <a:path w="381000" h="381000">
                <a:moveTo>
                  <a:pt x="147321" y="107696"/>
                </a:moveTo>
                <a:lnTo>
                  <a:pt x="74040" y="107696"/>
                </a:lnTo>
                <a:lnTo>
                  <a:pt x="268949" y="309919"/>
                </a:lnTo>
                <a:lnTo>
                  <a:pt x="258673" y="316018"/>
                </a:lnTo>
                <a:lnTo>
                  <a:pt x="211129" y="331309"/>
                </a:lnTo>
                <a:lnTo>
                  <a:pt x="182643" y="333161"/>
                </a:lnTo>
                <a:lnTo>
                  <a:pt x="316572" y="333161"/>
                </a:lnTo>
                <a:lnTo>
                  <a:pt x="344228" y="302983"/>
                </a:lnTo>
                <a:lnTo>
                  <a:pt x="361944" y="273303"/>
                </a:lnTo>
                <a:lnTo>
                  <a:pt x="306959" y="273303"/>
                </a:lnTo>
                <a:lnTo>
                  <a:pt x="147321" y="107696"/>
                </a:lnTo>
                <a:close/>
              </a:path>
              <a:path w="381000" h="381000">
                <a:moveTo>
                  <a:pt x="316571" y="47837"/>
                </a:moveTo>
                <a:lnTo>
                  <a:pt x="198352" y="47837"/>
                </a:lnTo>
                <a:lnTo>
                  <a:pt x="212264" y="49283"/>
                </a:lnTo>
                <a:lnTo>
                  <a:pt x="225749" y="52052"/>
                </a:lnTo>
                <a:lnTo>
                  <a:pt x="262984" y="67792"/>
                </a:lnTo>
                <a:lnTo>
                  <a:pt x="294013" y="93621"/>
                </a:lnTo>
                <a:lnTo>
                  <a:pt x="317066" y="128174"/>
                </a:lnTo>
                <a:lnTo>
                  <a:pt x="330372" y="170087"/>
                </a:lnTo>
                <a:lnTo>
                  <a:pt x="332954" y="201444"/>
                </a:lnTo>
                <a:lnTo>
                  <a:pt x="331383" y="214252"/>
                </a:lnTo>
                <a:lnTo>
                  <a:pt x="319937" y="250958"/>
                </a:lnTo>
                <a:lnTo>
                  <a:pt x="306959" y="273303"/>
                </a:lnTo>
                <a:lnTo>
                  <a:pt x="361944" y="273303"/>
                </a:lnTo>
                <a:lnTo>
                  <a:pt x="375460" y="236261"/>
                </a:lnTo>
                <a:lnTo>
                  <a:pt x="381000" y="190500"/>
                </a:lnTo>
                <a:lnTo>
                  <a:pt x="380368" y="174883"/>
                </a:lnTo>
                <a:lnTo>
                  <a:pt x="371282" y="130308"/>
                </a:lnTo>
                <a:lnTo>
                  <a:pt x="352445" y="90176"/>
                </a:lnTo>
                <a:lnTo>
                  <a:pt x="325183" y="55816"/>
                </a:lnTo>
                <a:lnTo>
                  <a:pt x="316571" y="47837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886961" y="5182361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0" y="190500"/>
                </a:moveTo>
                <a:lnTo>
                  <a:pt x="5539" y="144738"/>
                </a:lnTo>
                <a:lnTo>
                  <a:pt x="21273" y="102978"/>
                </a:lnTo>
                <a:lnTo>
                  <a:pt x="45874" y="66546"/>
                </a:lnTo>
                <a:lnTo>
                  <a:pt x="78016" y="36771"/>
                </a:lnTo>
                <a:lnTo>
                  <a:pt x="116371" y="14978"/>
                </a:lnTo>
                <a:lnTo>
                  <a:pt x="159613" y="2494"/>
                </a:lnTo>
                <a:lnTo>
                  <a:pt x="190500" y="0"/>
                </a:lnTo>
                <a:lnTo>
                  <a:pt x="206116" y="631"/>
                </a:lnTo>
                <a:lnTo>
                  <a:pt x="250691" y="9717"/>
                </a:lnTo>
                <a:lnTo>
                  <a:pt x="290823" y="28554"/>
                </a:lnTo>
                <a:lnTo>
                  <a:pt x="325183" y="55816"/>
                </a:lnTo>
                <a:lnTo>
                  <a:pt x="352445" y="90176"/>
                </a:lnTo>
                <a:lnTo>
                  <a:pt x="371282" y="130308"/>
                </a:lnTo>
                <a:lnTo>
                  <a:pt x="380368" y="174883"/>
                </a:lnTo>
                <a:lnTo>
                  <a:pt x="381000" y="190500"/>
                </a:lnTo>
                <a:lnTo>
                  <a:pt x="380368" y="206116"/>
                </a:lnTo>
                <a:lnTo>
                  <a:pt x="371282" y="250691"/>
                </a:lnTo>
                <a:lnTo>
                  <a:pt x="352445" y="290823"/>
                </a:lnTo>
                <a:lnTo>
                  <a:pt x="325183" y="325183"/>
                </a:lnTo>
                <a:lnTo>
                  <a:pt x="290823" y="352445"/>
                </a:lnTo>
                <a:lnTo>
                  <a:pt x="250691" y="371282"/>
                </a:lnTo>
                <a:lnTo>
                  <a:pt x="206116" y="380368"/>
                </a:lnTo>
                <a:lnTo>
                  <a:pt x="190500" y="381000"/>
                </a:lnTo>
                <a:lnTo>
                  <a:pt x="174883" y="380368"/>
                </a:lnTo>
                <a:lnTo>
                  <a:pt x="130308" y="371282"/>
                </a:lnTo>
                <a:lnTo>
                  <a:pt x="90176" y="352445"/>
                </a:lnTo>
                <a:lnTo>
                  <a:pt x="55816" y="325183"/>
                </a:lnTo>
                <a:lnTo>
                  <a:pt x="28554" y="290823"/>
                </a:lnTo>
                <a:lnTo>
                  <a:pt x="9717" y="250691"/>
                </a:lnTo>
                <a:lnTo>
                  <a:pt x="631" y="206116"/>
                </a:lnTo>
                <a:lnTo>
                  <a:pt x="0" y="190500"/>
                </a:lnTo>
                <a:close/>
              </a:path>
            </a:pathLst>
          </a:custGeom>
          <a:ln w="19812">
            <a:solidFill>
              <a:srgbClr val="A15C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998989" y="5230199"/>
            <a:ext cx="220979" cy="226060"/>
          </a:xfrm>
          <a:custGeom>
            <a:avLst/>
            <a:gdLst/>
            <a:ahLst/>
            <a:cxnLst/>
            <a:rect l="l" t="t" r="r" b="b"/>
            <a:pathLst>
              <a:path w="220979" h="226060">
                <a:moveTo>
                  <a:pt x="194931" y="225466"/>
                </a:moveTo>
                <a:lnTo>
                  <a:pt x="212821" y="191241"/>
                </a:lnTo>
                <a:lnTo>
                  <a:pt x="220927" y="153606"/>
                </a:lnTo>
                <a:lnTo>
                  <a:pt x="220308" y="137620"/>
                </a:lnTo>
                <a:lnTo>
                  <a:pt x="210644" y="93557"/>
                </a:lnTo>
                <a:lnTo>
                  <a:pt x="190643" y="56399"/>
                </a:lnTo>
                <a:lnTo>
                  <a:pt x="162076" y="27510"/>
                </a:lnTo>
                <a:lnTo>
                  <a:pt x="126713" y="8256"/>
                </a:lnTo>
                <a:lnTo>
                  <a:pt x="86325" y="0"/>
                </a:lnTo>
                <a:lnTo>
                  <a:pt x="71633" y="424"/>
                </a:lnTo>
                <a:lnTo>
                  <a:pt x="32608" y="7630"/>
                </a:lnTo>
                <a:lnTo>
                  <a:pt x="0" y="23244"/>
                </a:lnTo>
                <a:lnTo>
                  <a:pt x="194931" y="225466"/>
                </a:lnTo>
                <a:close/>
              </a:path>
            </a:pathLst>
          </a:custGeom>
          <a:ln w="19812">
            <a:solidFill>
              <a:srgbClr val="A15C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3935007" y="5290058"/>
            <a:ext cx="220979" cy="226060"/>
          </a:xfrm>
          <a:custGeom>
            <a:avLst/>
            <a:gdLst/>
            <a:ahLst/>
            <a:cxnLst/>
            <a:rect l="l" t="t" r="r" b="b"/>
            <a:pathLst>
              <a:path w="220979" h="226060">
                <a:moveTo>
                  <a:pt x="25995" y="0"/>
                </a:moveTo>
                <a:lnTo>
                  <a:pt x="8105" y="34172"/>
                </a:lnTo>
                <a:lnTo>
                  <a:pt x="0" y="71854"/>
                </a:lnTo>
                <a:lnTo>
                  <a:pt x="618" y="87841"/>
                </a:lnTo>
                <a:lnTo>
                  <a:pt x="10282" y="131905"/>
                </a:lnTo>
                <a:lnTo>
                  <a:pt x="30282" y="169064"/>
                </a:lnTo>
                <a:lnTo>
                  <a:pt x="58848" y="197953"/>
                </a:lnTo>
                <a:lnTo>
                  <a:pt x="94210" y="217208"/>
                </a:lnTo>
                <a:lnTo>
                  <a:pt x="134598" y="225465"/>
                </a:lnTo>
                <a:lnTo>
                  <a:pt x="149284" y="225041"/>
                </a:lnTo>
                <a:lnTo>
                  <a:pt x="188265" y="217836"/>
                </a:lnTo>
                <a:lnTo>
                  <a:pt x="220904" y="202223"/>
                </a:lnTo>
                <a:lnTo>
                  <a:pt x="25995" y="0"/>
                </a:lnTo>
                <a:close/>
              </a:path>
            </a:pathLst>
          </a:custGeom>
          <a:ln w="19812">
            <a:solidFill>
              <a:srgbClr val="A15C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143761" y="3582161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190500" y="0"/>
                </a:moveTo>
                <a:lnTo>
                  <a:pt x="144717" y="5539"/>
                </a:lnTo>
                <a:lnTo>
                  <a:pt x="102950" y="21273"/>
                </a:lnTo>
                <a:lnTo>
                  <a:pt x="66520" y="45874"/>
                </a:lnTo>
                <a:lnTo>
                  <a:pt x="36752" y="78016"/>
                </a:lnTo>
                <a:lnTo>
                  <a:pt x="14969" y="116371"/>
                </a:lnTo>
                <a:lnTo>
                  <a:pt x="2493" y="159613"/>
                </a:lnTo>
                <a:lnTo>
                  <a:pt x="0" y="190500"/>
                </a:lnTo>
                <a:lnTo>
                  <a:pt x="631" y="206116"/>
                </a:lnTo>
                <a:lnTo>
                  <a:pt x="9710" y="250691"/>
                </a:lnTo>
                <a:lnTo>
                  <a:pt x="28539" y="290823"/>
                </a:lnTo>
                <a:lnTo>
                  <a:pt x="55792" y="325183"/>
                </a:lnTo>
                <a:lnTo>
                  <a:pt x="90148" y="352445"/>
                </a:lnTo>
                <a:lnTo>
                  <a:pt x="130283" y="371282"/>
                </a:lnTo>
                <a:lnTo>
                  <a:pt x="174874" y="380368"/>
                </a:lnTo>
                <a:lnTo>
                  <a:pt x="190500" y="381000"/>
                </a:lnTo>
                <a:lnTo>
                  <a:pt x="206116" y="380368"/>
                </a:lnTo>
                <a:lnTo>
                  <a:pt x="250691" y="371282"/>
                </a:lnTo>
                <a:lnTo>
                  <a:pt x="290823" y="352445"/>
                </a:lnTo>
                <a:lnTo>
                  <a:pt x="316572" y="333161"/>
                </a:lnTo>
                <a:lnTo>
                  <a:pt x="182636" y="333161"/>
                </a:lnTo>
                <a:lnTo>
                  <a:pt x="168718" y="331715"/>
                </a:lnTo>
                <a:lnTo>
                  <a:pt x="129799" y="319640"/>
                </a:lnTo>
                <a:lnTo>
                  <a:pt x="96508" y="297021"/>
                </a:lnTo>
                <a:lnTo>
                  <a:pt x="70608" y="265224"/>
                </a:lnTo>
                <a:lnTo>
                  <a:pt x="53864" y="225611"/>
                </a:lnTo>
                <a:lnTo>
                  <a:pt x="48043" y="179547"/>
                </a:lnTo>
                <a:lnTo>
                  <a:pt x="49608" y="166723"/>
                </a:lnTo>
                <a:lnTo>
                  <a:pt x="61044" y="129985"/>
                </a:lnTo>
                <a:lnTo>
                  <a:pt x="74053" y="107695"/>
                </a:lnTo>
                <a:lnTo>
                  <a:pt x="147317" y="107695"/>
                </a:lnTo>
                <a:lnTo>
                  <a:pt x="112029" y="71088"/>
                </a:lnTo>
                <a:lnTo>
                  <a:pt x="156853" y="52102"/>
                </a:lnTo>
                <a:lnTo>
                  <a:pt x="198352" y="47837"/>
                </a:lnTo>
                <a:lnTo>
                  <a:pt x="316571" y="47837"/>
                </a:lnTo>
                <a:lnTo>
                  <a:pt x="314453" y="45874"/>
                </a:lnTo>
                <a:lnTo>
                  <a:pt x="278021" y="21273"/>
                </a:lnTo>
                <a:lnTo>
                  <a:pt x="236261" y="5539"/>
                </a:lnTo>
                <a:lnTo>
                  <a:pt x="206116" y="631"/>
                </a:lnTo>
                <a:lnTo>
                  <a:pt x="190500" y="0"/>
                </a:lnTo>
                <a:close/>
              </a:path>
              <a:path w="381000" h="381000">
                <a:moveTo>
                  <a:pt x="147317" y="107695"/>
                </a:moveTo>
                <a:lnTo>
                  <a:pt x="74053" y="107695"/>
                </a:lnTo>
                <a:lnTo>
                  <a:pt x="268945" y="309922"/>
                </a:lnTo>
                <a:lnTo>
                  <a:pt x="258669" y="316020"/>
                </a:lnTo>
                <a:lnTo>
                  <a:pt x="211125" y="331309"/>
                </a:lnTo>
                <a:lnTo>
                  <a:pt x="182636" y="333161"/>
                </a:lnTo>
                <a:lnTo>
                  <a:pt x="316572" y="333161"/>
                </a:lnTo>
                <a:lnTo>
                  <a:pt x="344228" y="302983"/>
                </a:lnTo>
                <a:lnTo>
                  <a:pt x="361944" y="273304"/>
                </a:lnTo>
                <a:lnTo>
                  <a:pt x="306959" y="273304"/>
                </a:lnTo>
                <a:lnTo>
                  <a:pt x="147317" y="107695"/>
                </a:lnTo>
                <a:close/>
              </a:path>
              <a:path w="381000" h="381000">
                <a:moveTo>
                  <a:pt x="316571" y="47837"/>
                </a:moveTo>
                <a:lnTo>
                  <a:pt x="198352" y="47837"/>
                </a:lnTo>
                <a:lnTo>
                  <a:pt x="212264" y="49283"/>
                </a:lnTo>
                <a:lnTo>
                  <a:pt x="225749" y="52052"/>
                </a:lnTo>
                <a:lnTo>
                  <a:pt x="262984" y="67792"/>
                </a:lnTo>
                <a:lnTo>
                  <a:pt x="294013" y="93621"/>
                </a:lnTo>
                <a:lnTo>
                  <a:pt x="317066" y="128174"/>
                </a:lnTo>
                <a:lnTo>
                  <a:pt x="330372" y="170087"/>
                </a:lnTo>
                <a:lnTo>
                  <a:pt x="332954" y="201444"/>
                </a:lnTo>
                <a:lnTo>
                  <a:pt x="331383" y="214252"/>
                </a:lnTo>
                <a:lnTo>
                  <a:pt x="319937" y="250958"/>
                </a:lnTo>
                <a:lnTo>
                  <a:pt x="306959" y="273304"/>
                </a:lnTo>
                <a:lnTo>
                  <a:pt x="361944" y="273304"/>
                </a:lnTo>
                <a:lnTo>
                  <a:pt x="375460" y="236261"/>
                </a:lnTo>
                <a:lnTo>
                  <a:pt x="381000" y="190500"/>
                </a:lnTo>
                <a:lnTo>
                  <a:pt x="380368" y="174883"/>
                </a:lnTo>
                <a:lnTo>
                  <a:pt x="371282" y="130308"/>
                </a:lnTo>
                <a:lnTo>
                  <a:pt x="352445" y="90176"/>
                </a:lnTo>
                <a:lnTo>
                  <a:pt x="325183" y="55816"/>
                </a:lnTo>
                <a:lnTo>
                  <a:pt x="316571" y="47837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143761" y="3582161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0" y="190500"/>
                </a:moveTo>
                <a:lnTo>
                  <a:pt x="5535" y="144738"/>
                </a:lnTo>
                <a:lnTo>
                  <a:pt x="21261" y="102978"/>
                </a:lnTo>
                <a:lnTo>
                  <a:pt x="45853" y="66546"/>
                </a:lnTo>
                <a:lnTo>
                  <a:pt x="77989" y="36771"/>
                </a:lnTo>
                <a:lnTo>
                  <a:pt x="116344" y="14978"/>
                </a:lnTo>
                <a:lnTo>
                  <a:pt x="159597" y="2494"/>
                </a:lnTo>
                <a:lnTo>
                  <a:pt x="190500" y="0"/>
                </a:lnTo>
                <a:lnTo>
                  <a:pt x="206116" y="631"/>
                </a:lnTo>
                <a:lnTo>
                  <a:pt x="250691" y="9717"/>
                </a:lnTo>
                <a:lnTo>
                  <a:pt x="290823" y="28554"/>
                </a:lnTo>
                <a:lnTo>
                  <a:pt x="325183" y="55816"/>
                </a:lnTo>
                <a:lnTo>
                  <a:pt x="352445" y="90176"/>
                </a:lnTo>
                <a:lnTo>
                  <a:pt x="371282" y="130308"/>
                </a:lnTo>
                <a:lnTo>
                  <a:pt x="380368" y="174883"/>
                </a:lnTo>
                <a:lnTo>
                  <a:pt x="381000" y="190500"/>
                </a:lnTo>
                <a:lnTo>
                  <a:pt x="380368" y="206116"/>
                </a:lnTo>
                <a:lnTo>
                  <a:pt x="371282" y="250691"/>
                </a:lnTo>
                <a:lnTo>
                  <a:pt x="352445" y="290823"/>
                </a:lnTo>
                <a:lnTo>
                  <a:pt x="325183" y="325183"/>
                </a:lnTo>
                <a:lnTo>
                  <a:pt x="290823" y="352445"/>
                </a:lnTo>
                <a:lnTo>
                  <a:pt x="250691" y="371282"/>
                </a:lnTo>
                <a:lnTo>
                  <a:pt x="206116" y="380368"/>
                </a:lnTo>
                <a:lnTo>
                  <a:pt x="190500" y="381000"/>
                </a:lnTo>
                <a:lnTo>
                  <a:pt x="174874" y="380368"/>
                </a:lnTo>
                <a:lnTo>
                  <a:pt x="130283" y="371282"/>
                </a:lnTo>
                <a:lnTo>
                  <a:pt x="90148" y="352445"/>
                </a:lnTo>
                <a:lnTo>
                  <a:pt x="55792" y="325183"/>
                </a:lnTo>
                <a:lnTo>
                  <a:pt x="28539" y="290823"/>
                </a:lnTo>
                <a:lnTo>
                  <a:pt x="9710" y="250691"/>
                </a:lnTo>
                <a:lnTo>
                  <a:pt x="631" y="206116"/>
                </a:lnTo>
                <a:lnTo>
                  <a:pt x="0" y="190500"/>
                </a:lnTo>
                <a:close/>
              </a:path>
            </a:pathLst>
          </a:custGeom>
          <a:ln w="19812">
            <a:solidFill>
              <a:srgbClr val="A15C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255791" y="3629999"/>
            <a:ext cx="220979" cy="226060"/>
          </a:xfrm>
          <a:custGeom>
            <a:avLst/>
            <a:gdLst/>
            <a:ahLst/>
            <a:cxnLst/>
            <a:rect l="l" t="t" r="r" b="b"/>
            <a:pathLst>
              <a:path w="220980" h="226060">
                <a:moveTo>
                  <a:pt x="194929" y="225466"/>
                </a:moveTo>
                <a:lnTo>
                  <a:pt x="212819" y="191241"/>
                </a:lnTo>
                <a:lnTo>
                  <a:pt x="220925" y="153606"/>
                </a:lnTo>
                <a:lnTo>
                  <a:pt x="220307" y="137620"/>
                </a:lnTo>
                <a:lnTo>
                  <a:pt x="210643" y="93557"/>
                </a:lnTo>
                <a:lnTo>
                  <a:pt x="190642" y="56399"/>
                </a:lnTo>
                <a:lnTo>
                  <a:pt x="162074" y="27510"/>
                </a:lnTo>
                <a:lnTo>
                  <a:pt x="126711" y="8256"/>
                </a:lnTo>
                <a:lnTo>
                  <a:pt x="86323" y="0"/>
                </a:lnTo>
                <a:lnTo>
                  <a:pt x="71629" y="424"/>
                </a:lnTo>
                <a:lnTo>
                  <a:pt x="32602" y="7632"/>
                </a:lnTo>
                <a:lnTo>
                  <a:pt x="0" y="23250"/>
                </a:lnTo>
                <a:lnTo>
                  <a:pt x="194929" y="225466"/>
                </a:lnTo>
                <a:close/>
              </a:path>
            </a:pathLst>
          </a:custGeom>
          <a:ln w="19811">
            <a:solidFill>
              <a:srgbClr val="A15C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191805" y="3689858"/>
            <a:ext cx="220979" cy="226060"/>
          </a:xfrm>
          <a:custGeom>
            <a:avLst/>
            <a:gdLst/>
            <a:ahLst/>
            <a:cxnLst/>
            <a:rect l="l" t="t" r="r" b="b"/>
            <a:pathLst>
              <a:path w="220980" h="226060">
                <a:moveTo>
                  <a:pt x="26010" y="0"/>
                </a:moveTo>
                <a:lnTo>
                  <a:pt x="8089" y="34170"/>
                </a:lnTo>
                <a:lnTo>
                  <a:pt x="0" y="71851"/>
                </a:lnTo>
                <a:lnTo>
                  <a:pt x="618" y="87838"/>
                </a:lnTo>
                <a:lnTo>
                  <a:pt x="10276" y="131903"/>
                </a:lnTo>
                <a:lnTo>
                  <a:pt x="30267" y="169063"/>
                </a:lnTo>
                <a:lnTo>
                  <a:pt x="58827" y="197952"/>
                </a:lnTo>
                <a:lnTo>
                  <a:pt x="94191" y="217208"/>
                </a:lnTo>
                <a:lnTo>
                  <a:pt x="134593" y="225465"/>
                </a:lnTo>
                <a:lnTo>
                  <a:pt x="149281" y="225041"/>
                </a:lnTo>
                <a:lnTo>
                  <a:pt x="188264" y="217837"/>
                </a:lnTo>
                <a:lnTo>
                  <a:pt x="220901" y="202226"/>
                </a:lnTo>
                <a:lnTo>
                  <a:pt x="26010" y="0"/>
                </a:lnTo>
                <a:close/>
              </a:path>
            </a:pathLst>
          </a:custGeom>
          <a:ln w="19811">
            <a:solidFill>
              <a:srgbClr val="A15C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4093845" y="5568544"/>
            <a:ext cx="1485265" cy="3562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600" b="1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r>
              <a:rPr sz="2600" b="1" spc="-20" dirty="0">
                <a:solidFill>
                  <a:srgbClr val="FFFFFF"/>
                </a:solidFill>
                <a:latin typeface="Calibri"/>
                <a:cs typeface="Calibri"/>
              </a:rPr>
              <a:t>u</a:t>
            </a:r>
            <a:r>
              <a:rPr sz="2600" b="1" spc="-25" dirty="0">
                <a:solidFill>
                  <a:srgbClr val="FFFFFF"/>
                </a:solidFill>
                <a:latin typeface="Calibri"/>
                <a:cs typeface="Calibri"/>
              </a:rPr>
              <a:t>b</a:t>
            </a:r>
            <a:r>
              <a:rPr sz="2600" b="1" spc="70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r>
              <a:rPr sz="2600" b="1" spc="-229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2600" b="1" spc="35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2600" b="1" spc="-240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2600" b="1" spc="-20" dirty="0">
                <a:solidFill>
                  <a:srgbClr val="FFFFFF"/>
                </a:solidFill>
                <a:latin typeface="Calibri"/>
                <a:cs typeface="Calibri"/>
              </a:rPr>
              <a:t>u</a:t>
            </a:r>
            <a:r>
              <a:rPr sz="2600" b="1" spc="-229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2600" b="1" spc="-6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2600" b="1" spc="15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5878195" y="5560009"/>
            <a:ext cx="1029969" cy="8026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800" spc="70" dirty="0">
                <a:latin typeface="Calibri"/>
                <a:cs typeface="Calibri"/>
              </a:rPr>
              <a:t>S</a:t>
            </a:r>
            <a:r>
              <a:rPr sz="1800" spc="-160" dirty="0">
                <a:latin typeface="Calibri"/>
                <a:cs typeface="Calibri"/>
              </a:rPr>
              <a:t>u</a:t>
            </a:r>
            <a:r>
              <a:rPr sz="1800" spc="45" dirty="0">
                <a:latin typeface="Calibri"/>
                <a:cs typeface="Calibri"/>
              </a:rPr>
              <a:t>b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155" dirty="0">
                <a:latin typeface="Calibri"/>
                <a:cs typeface="Calibri"/>
              </a:rPr>
              <a:t>u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40" dirty="0">
                <a:latin typeface="Calibri"/>
                <a:cs typeface="Calibri"/>
              </a:rPr>
              <a:t>P</a:t>
            </a:r>
            <a:r>
              <a:rPr sz="1800" spc="-70" dirty="0">
                <a:latin typeface="Calibri"/>
                <a:cs typeface="Calibri"/>
              </a:rPr>
              <a:t>r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45" dirty="0">
                <a:latin typeface="Calibri"/>
                <a:cs typeface="Calibri"/>
              </a:rPr>
              <a:t>d</a:t>
            </a:r>
            <a:r>
              <a:rPr sz="1800" spc="-155" dirty="0">
                <a:latin typeface="Calibri"/>
                <a:cs typeface="Calibri"/>
              </a:rPr>
              <a:t>u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-114" dirty="0">
                <a:latin typeface="Calibri"/>
                <a:cs typeface="Calibri"/>
              </a:rPr>
              <a:t>t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30" dirty="0">
                <a:latin typeface="Calibri"/>
                <a:cs typeface="Calibri"/>
              </a:rPr>
              <a:t>r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70" dirty="0">
                <a:latin typeface="Calibri"/>
                <a:cs typeface="Calibri"/>
              </a:rPr>
              <a:t>S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30" dirty="0">
                <a:latin typeface="Calibri"/>
                <a:cs typeface="Calibri"/>
              </a:rPr>
              <a:t>r</a:t>
            </a:r>
            <a:r>
              <a:rPr sz="1800" spc="-30" dirty="0">
                <a:latin typeface="Calibri"/>
                <a:cs typeface="Calibri"/>
              </a:rPr>
              <a:t>v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65" dirty="0">
                <a:latin typeface="Calibri"/>
                <a:cs typeface="Calibri"/>
              </a:rPr>
              <a:t>c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0" dirty="0"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152332"/>
            <a:ext cx="9144000" cy="12311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66065" algn="ctr">
              <a:lnSpc>
                <a:spcPct val="100000"/>
              </a:lnSpc>
            </a:pPr>
            <a:r>
              <a:rPr sz="4000" spc="155" dirty="0"/>
              <a:t>S</a:t>
            </a:r>
            <a:r>
              <a:rPr sz="4000" spc="10" dirty="0"/>
              <a:t>e</a:t>
            </a:r>
            <a:r>
              <a:rPr sz="4000" spc="75" dirty="0"/>
              <a:t>r</a:t>
            </a:r>
            <a:r>
              <a:rPr sz="4000" spc="-60" dirty="0"/>
              <a:t>v</a:t>
            </a:r>
            <a:r>
              <a:rPr sz="4000" spc="-45" dirty="0"/>
              <a:t>i</a:t>
            </a:r>
            <a:r>
              <a:rPr sz="4000" spc="-155" dirty="0"/>
              <a:t>c</a:t>
            </a:r>
            <a:r>
              <a:rPr sz="4000" dirty="0"/>
              <a:t>e</a:t>
            </a:r>
            <a:r>
              <a:rPr sz="4000" spc="30" dirty="0"/>
              <a:t>s</a:t>
            </a:r>
            <a:r>
              <a:rPr sz="4000" spc="-65" dirty="0"/>
              <a:t> </a:t>
            </a:r>
            <a:r>
              <a:rPr sz="4000" spc="95" dirty="0"/>
              <a:t>A</a:t>
            </a:r>
            <a:r>
              <a:rPr sz="4000" spc="-355" dirty="0"/>
              <a:t>n</a:t>
            </a:r>
            <a:r>
              <a:rPr sz="4000" spc="285" dirty="0"/>
              <a:t>a</a:t>
            </a:r>
            <a:r>
              <a:rPr sz="4000" spc="-45" dirty="0"/>
              <a:t>l</a:t>
            </a:r>
            <a:r>
              <a:rPr sz="4000" spc="195" dirty="0"/>
              <a:t>y</a:t>
            </a:r>
            <a:r>
              <a:rPr sz="4000" spc="-235" dirty="0"/>
              <a:t>s</a:t>
            </a:r>
            <a:r>
              <a:rPr sz="4000" spc="-45" dirty="0"/>
              <a:t>i</a:t>
            </a:r>
            <a:r>
              <a:rPr sz="4000" spc="30" dirty="0"/>
              <a:t>s</a:t>
            </a:r>
            <a:endParaRPr sz="4000" dirty="0"/>
          </a:p>
          <a:p>
            <a:pPr marL="229870" algn="ctr">
              <a:lnSpc>
                <a:spcPct val="100000"/>
              </a:lnSpc>
            </a:pPr>
            <a:r>
              <a:rPr sz="4000" spc="-204" dirty="0"/>
              <a:t>E</a:t>
            </a:r>
            <a:r>
              <a:rPr sz="4000" spc="-140" dirty="0"/>
              <a:t>v</a:t>
            </a:r>
            <a:r>
              <a:rPr sz="4000" spc="-114" dirty="0"/>
              <a:t>o</a:t>
            </a:r>
            <a:r>
              <a:rPr sz="4000" spc="-45" dirty="0"/>
              <a:t>l</a:t>
            </a:r>
            <a:r>
              <a:rPr sz="4000" spc="-60" dirty="0"/>
              <a:t>v</a:t>
            </a:r>
            <a:r>
              <a:rPr sz="4000" spc="-45" dirty="0"/>
              <a:t>i</a:t>
            </a:r>
            <a:r>
              <a:rPr sz="4000" spc="-355" dirty="0"/>
              <a:t>n</a:t>
            </a:r>
            <a:r>
              <a:rPr sz="4000" spc="430" dirty="0"/>
              <a:t>g</a:t>
            </a:r>
            <a:r>
              <a:rPr sz="4000" spc="95" dirty="0"/>
              <a:t> </a:t>
            </a:r>
            <a:r>
              <a:rPr sz="4000" spc="-75" dirty="0"/>
              <a:t>P</a:t>
            </a:r>
            <a:r>
              <a:rPr sz="4000" spc="-160" dirty="0"/>
              <a:t>r</a:t>
            </a:r>
            <a:r>
              <a:rPr sz="4000" spc="-114" dirty="0"/>
              <a:t>o</a:t>
            </a:r>
            <a:r>
              <a:rPr sz="4000" spc="105" dirty="0"/>
              <a:t>d</a:t>
            </a:r>
            <a:r>
              <a:rPr sz="4000" spc="-355" dirty="0"/>
              <a:t>u</a:t>
            </a:r>
            <a:r>
              <a:rPr sz="4000" spc="-155" dirty="0"/>
              <a:t>c</a:t>
            </a:r>
            <a:r>
              <a:rPr sz="4000" spc="-265" dirty="0"/>
              <a:t>t</a:t>
            </a:r>
            <a:r>
              <a:rPr sz="4000" spc="-235" dirty="0"/>
              <a:t>s</a:t>
            </a:r>
            <a:r>
              <a:rPr sz="4000" spc="450" dirty="0"/>
              <a:t>/</a:t>
            </a:r>
            <a:r>
              <a:rPr sz="4000" spc="170" dirty="0"/>
              <a:t>S</a:t>
            </a:r>
            <a:r>
              <a:rPr sz="4000" dirty="0"/>
              <a:t>e</a:t>
            </a:r>
            <a:r>
              <a:rPr sz="4000" spc="90" dirty="0"/>
              <a:t>r</a:t>
            </a:r>
            <a:r>
              <a:rPr sz="4000" spc="-60" dirty="0"/>
              <a:t>v</a:t>
            </a:r>
            <a:r>
              <a:rPr sz="4000" spc="-45" dirty="0"/>
              <a:t>i</a:t>
            </a:r>
            <a:r>
              <a:rPr sz="4000" spc="-155" dirty="0"/>
              <a:t>c</a:t>
            </a:r>
            <a:r>
              <a:rPr sz="4000" dirty="0"/>
              <a:t>e</a:t>
            </a:r>
            <a:r>
              <a:rPr sz="4000" spc="30" dirty="0"/>
              <a:t>s</a:t>
            </a:r>
            <a:r>
              <a:rPr sz="4000" spc="-50" dirty="0"/>
              <a:t> </a:t>
            </a:r>
            <a:r>
              <a:rPr sz="4000" spc="145" dirty="0"/>
              <a:t>V</a:t>
            </a:r>
            <a:r>
              <a:rPr sz="4000" spc="-45" dirty="0"/>
              <a:t>i</a:t>
            </a:r>
            <a:r>
              <a:rPr sz="4000" spc="285" dirty="0"/>
              <a:t>a</a:t>
            </a:r>
            <a:r>
              <a:rPr sz="4000" spc="105" dirty="0"/>
              <a:t>b</a:t>
            </a:r>
            <a:r>
              <a:rPr sz="4000" spc="-45" dirty="0"/>
              <a:t>ili</a:t>
            </a:r>
            <a:r>
              <a:rPr sz="4000" spc="-265" dirty="0"/>
              <a:t>t</a:t>
            </a:r>
            <a:r>
              <a:rPr sz="4000" spc="175" dirty="0"/>
              <a:t>y</a:t>
            </a:r>
            <a:endParaRPr sz="4000" dirty="0"/>
          </a:p>
        </p:txBody>
      </p:sp>
      <p:sp>
        <p:nvSpPr>
          <p:cNvPr id="8" name="object 8"/>
          <p:cNvSpPr txBox="1"/>
          <p:nvPr/>
        </p:nvSpPr>
        <p:spPr>
          <a:xfrm>
            <a:off x="381000" y="2286000"/>
            <a:ext cx="7717155" cy="42806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sz="3000" spc="55" dirty="0">
                <a:latin typeface="Calibri"/>
                <a:cs typeface="Calibri"/>
              </a:rPr>
              <a:t>N</a:t>
            </a:r>
            <a:r>
              <a:rPr sz="3000" spc="-55" dirty="0">
                <a:latin typeface="Calibri"/>
                <a:cs typeface="Calibri"/>
              </a:rPr>
              <a:t>e</a:t>
            </a:r>
            <a:r>
              <a:rPr sz="3000" spc="135" dirty="0">
                <a:latin typeface="Calibri"/>
                <a:cs typeface="Calibri"/>
              </a:rPr>
              <a:t>w</a:t>
            </a:r>
            <a:r>
              <a:rPr sz="3000" spc="-130" dirty="0">
                <a:latin typeface="Calibri"/>
                <a:cs typeface="Calibri"/>
              </a:rPr>
              <a:t> </a:t>
            </a:r>
            <a:r>
              <a:rPr sz="3000" spc="-225" dirty="0">
                <a:latin typeface="Calibri"/>
                <a:cs typeface="Calibri"/>
              </a:rPr>
              <a:t>R</a:t>
            </a:r>
            <a:r>
              <a:rPr sz="3000" dirty="0">
                <a:latin typeface="Calibri"/>
                <a:cs typeface="Calibri"/>
              </a:rPr>
              <a:t>e</a:t>
            </a:r>
            <a:r>
              <a:rPr sz="3000" spc="240" dirty="0">
                <a:latin typeface="Calibri"/>
                <a:cs typeface="Calibri"/>
              </a:rPr>
              <a:t>g</a:t>
            </a:r>
            <a:r>
              <a:rPr sz="3000" spc="-265" dirty="0">
                <a:latin typeface="Calibri"/>
                <a:cs typeface="Calibri"/>
              </a:rPr>
              <a:t>u</a:t>
            </a:r>
            <a:r>
              <a:rPr sz="3000" spc="-35" dirty="0">
                <a:latin typeface="Calibri"/>
                <a:cs typeface="Calibri"/>
              </a:rPr>
              <a:t>l</a:t>
            </a:r>
            <a:r>
              <a:rPr sz="3000" spc="215" dirty="0">
                <a:latin typeface="Calibri"/>
                <a:cs typeface="Calibri"/>
              </a:rPr>
              <a:t>a</a:t>
            </a:r>
            <a:r>
              <a:rPr sz="3000" spc="-195" dirty="0">
                <a:latin typeface="Calibri"/>
                <a:cs typeface="Calibri"/>
              </a:rPr>
              <a:t>t</a:t>
            </a:r>
            <a:r>
              <a:rPr sz="3000" spc="-35" dirty="0">
                <a:latin typeface="Calibri"/>
                <a:cs typeface="Calibri"/>
              </a:rPr>
              <a:t>i</a:t>
            </a:r>
            <a:r>
              <a:rPr sz="3000" spc="-85" dirty="0">
                <a:latin typeface="Calibri"/>
                <a:cs typeface="Calibri"/>
              </a:rPr>
              <a:t>o</a:t>
            </a:r>
            <a:r>
              <a:rPr sz="3000" spc="-265" dirty="0">
                <a:latin typeface="Calibri"/>
                <a:cs typeface="Calibri"/>
              </a:rPr>
              <a:t>n</a:t>
            </a:r>
            <a:r>
              <a:rPr sz="3000" spc="20" dirty="0">
                <a:latin typeface="Calibri"/>
                <a:cs typeface="Calibri"/>
              </a:rPr>
              <a:t>s</a:t>
            </a:r>
            <a:r>
              <a:rPr sz="3000" spc="-70" dirty="0">
                <a:latin typeface="Calibri"/>
                <a:cs typeface="Calibri"/>
              </a:rPr>
              <a:t> </a:t>
            </a:r>
            <a:r>
              <a:rPr sz="3000" spc="-85" dirty="0">
                <a:latin typeface="Calibri"/>
                <a:cs typeface="Calibri"/>
              </a:rPr>
              <a:t>o</a:t>
            </a:r>
            <a:r>
              <a:rPr sz="3000" spc="-45" dirty="0">
                <a:latin typeface="Calibri"/>
                <a:cs typeface="Calibri"/>
              </a:rPr>
              <a:t>r</a:t>
            </a:r>
            <a:r>
              <a:rPr sz="3000" spc="140" dirty="0">
                <a:latin typeface="Calibri"/>
                <a:cs typeface="Calibri"/>
              </a:rPr>
              <a:t> </a:t>
            </a:r>
            <a:r>
              <a:rPr sz="3000" spc="-204" dirty="0">
                <a:latin typeface="Calibri"/>
                <a:cs typeface="Calibri"/>
              </a:rPr>
              <a:t>P</a:t>
            </a:r>
            <a:r>
              <a:rPr sz="3000" spc="-85" dirty="0">
                <a:latin typeface="Calibri"/>
                <a:cs typeface="Calibri"/>
              </a:rPr>
              <a:t>o</a:t>
            </a:r>
            <a:r>
              <a:rPr sz="3000" spc="-35" dirty="0">
                <a:latin typeface="Calibri"/>
                <a:cs typeface="Calibri"/>
              </a:rPr>
              <a:t>li</a:t>
            </a:r>
            <a:r>
              <a:rPr sz="3000" spc="-190" dirty="0">
                <a:latin typeface="Calibri"/>
                <a:cs typeface="Calibri"/>
              </a:rPr>
              <a:t>t</a:t>
            </a:r>
            <a:r>
              <a:rPr sz="3000" spc="-35" dirty="0">
                <a:latin typeface="Calibri"/>
                <a:cs typeface="Calibri"/>
              </a:rPr>
              <a:t>i</a:t>
            </a:r>
            <a:r>
              <a:rPr sz="3000" spc="-120" dirty="0">
                <a:latin typeface="Calibri"/>
                <a:cs typeface="Calibri"/>
              </a:rPr>
              <a:t>c</a:t>
            </a:r>
            <a:r>
              <a:rPr sz="3000" spc="215" dirty="0">
                <a:latin typeface="Calibri"/>
                <a:cs typeface="Calibri"/>
              </a:rPr>
              <a:t>a</a:t>
            </a:r>
            <a:r>
              <a:rPr sz="3000" spc="-10" dirty="0">
                <a:latin typeface="Calibri"/>
                <a:cs typeface="Calibri"/>
              </a:rPr>
              <a:t>l</a:t>
            </a:r>
            <a:r>
              <a:rPr sz="3000" spc="125" dirty="0">
                <a:latin typeface="Calibri"/>
                <a:cs typeface="Calibri"/>
              </a:rPr>
              <a:t> </a:t>
            </a:r>
            <a:r>
              <a:rPr sz="3000" spc="210" dirty="0">
                <a:latin typeface="Calibri"/>
                <a:cs typeface="Calibri"/>
              </a:rPr>
              <a:t>C</a:t>
            </a:r>
            <a:r>
              <a:rPr sz="3000" spc="-265" dirty="0">
                <a:latin typeface="Calibri"/>
                <a:cs typeface="Calibri"/>
              </a:rPr>
              <a:t>h</a:t>
            </a:r>
            <a:r>
              <a:rPr sz="3000" spc="215" dirty="0">
                <a:latin typeface="Calibri"/>
                <a:cs typeface="Calibri"/>
              </a:rPr>
              <a:t>a</a:t>
            </a:r>
            <a:r>
              <a:rPr sz="3000" spc="-275" dirty="0">
                <a:latin typeface="Calibri"/>
                <a:cs typeface="Calibri"/>
              </a:rPr>
              <a:t>n</a:t>
            </a:r>
            <a:r>
              <a:rPr sz="3000" spc="180" dirty="0">
                <a:latin typeface="Calibri"/>
                <a:cs typeface="Calibri"/>
              </a:rPr>
              <a:t>g</a:t>
            </a:r>
            <a:r>
              <a:rPr sz="3000" dirty="0">
                <a:latin typeface="Calibri"/>
                <a:cs typeface="Calibri"/>
              </a:rPr>
              <a:t>e</a:t>
            </a:r>
            <a:r>
              <a:rPr sz="3000" spc="20" dirty="0">
                <a:latin typeface="Calibri"/>
                <a:cs typeface="Calibri"/>
              </a:rPr>
              <a:t>s</a:t>
            </a:r>
            <a:endParaRPr sz="3000" dirty="0">
              <a:latin typeface="Calibri"/>
              <a:cs typeface="Calibri"/>
            </a:endParaRPr>
          </a:p>
          <a:p>
            <a:pPr marL="457200" indent="-457200">
              <a:lnSpc>
                <a:spcPct val="100000"/>
              </a:lnSpc>
              <a:spcBef>
                <a:spcPts val="56"/>
              </a:spcBef>
              <a:buFont typeface="Courier New" panose="02070309020205020404" pitchFamily="49" charset="0"/>
              <a:buChar char="o"/>
            </a:pPr>
            <a:endParaRPr sz="3050" dirty="0">
              <a:latin typeface="Times New Roman"/>
              <a:cs typeface="Times New Roman"/>
            </a:endParaRPr>
          </a:p>
          <a:p>
            <a:pPr marL="469900" indent="-45720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sz="3000" spc="60" dirty="0">
                <a:latin typeface="Calibri"/>
                <a:cs typeface="Calibri"/>
              </a:rPr>
              <a:t>N</a:t>
            </a:r>
            <a:r>
              <a:rPr sz="3000" spc="-60" dirty="0">
                <a:latin typeface="Calibri"/>
                <a:cs typeface="Calibri"/>
              </a:rPr>
              <a:t>e</a:t>
            </a:r>
            <a:r>
              <a:rPr sz="3000" spc="135" dirty="0">
                <a:latin typeface="Calibri"/>
                <a:cs typeface="Calibri"/>
              </a:rPr>
              <a:t>w</a:t>
            </a:r>
            <a:r>
              <a:rPr sz="3000" spc="-145" dirty="0">
                <a:latin typeface="Calibri"/>
                <a:cs typeface="Calibri"/>
              </a:rPr>
              <a:t> </a:t>
            </a:r>
            <a:r>
              <a:rPr sz="3000" spc="-395" dirty="0">
                <a:latin typeface="Calibri"/>
                <a:cs typeface="Calibri"/>
              </a:rPr>
              <a:t>T</a:t>
            </a:r>
            <a:r>
              <a:rPr sz="3000" dirty="0">
                <a:latin typeface="Calibri"/>
                <a:cs typeface="Calibri"/>
              </a:rPr>
              <a:t>e</a:t>
            </a:r>
            <a:r>
              <a:rPr sz="3000" spc="-5" dirty="0">
                <a:latin typeface="Calibri"/>
                <a:cs typeface="Calibri"/>
              </a:rPr>
              <a:t>c</a:t>
            </a:r>
            <a:r>
              <a:rPr sz="3000" spc="-265" dirty="0">
                <a:latin typeface="Calibri"/>
                <a:cs typeface="Calibri"/>
              </a:rPr>
              <a:t>h</a:t>
            </a:r>
            <a:r>
              <a:rPr sz="3000" spc="-280" dirty="0">
                <a:latin typeface="Calibri"/>
                <a:cs typeface="Calibri"/>
              </a:rPr>
              <a:t>n</a:t>
            </a:r>
            <a:r>
              <a:rPr sz="3000" spc="-85" dirty="0">
                <a:latin typeface="Calibri"/>
                <a:cs typeface="Calibri"/>
              </a:rPr>
              <a:t>o</a:t>
            </a:r>
            <a:r>
              <a:rPr sz="3000" spc="-35" dirty="0">
                <a:latin typeface="Calibri"/>
                <a:cs typeface="Calibri"/>
              </a:rPr>
              <a:t>l</a:t>
            </a:r>
            <a:r>
              <a:rPr sz="3000" spc="-85" dirty="0">
                <a:latin typeface="Calibri"/>
                <a:cs typeface="Calibri"/>
              </a:rPr>
              <a:t>o</a:t>
            </a:r>
            <a:r>
              <a:rPr sz="3000" spc="240" dirty="0">
                <a:latin typeface="Calibri"/>
                <a:cs typeface="Calibri"/>
              </a:rPr>
              <a:t>g</a:t>
            </a:r>
            <a:r>
              <a:rPr sz="3000" spc="-35" dirty="0">
                <a:latin typeface="Calibri"/>
                <a:cs typeface="Calibri"/>
              </a:rPr>
              <a:t>i</a:t>
            </a:r>
            <a:r>
              <a:rPr sz="3000" dirty="0">
                <a:latin typeface="Calibri"/>
                <a:cs typeface="Calibri"/>
              </a:rPr>
              <a:t>e</a:t>
            </a:r>
            <a:r>
              <a:rPr sz="3000" spc="25" dirty="0">
                <a:latin typeface="Calibri"/>
                <a:cs typeface="Calibri"/>
              </a:rPr>
              <a:t>s</a:t>
            </a:r>
            <a:r>
              <a:rPr sz="3000" spc="-50" dirty="0">
                <a:latin typeface="Calibri"/>
                <a:cs typeface="Calibri"/>
              </a:rPr>
              <a:t> </a:t>
            </a:r>
            <a:r>
              <a:rPr sz="3000" spc="-85" dirty="0">
                <a:latin typeface="Calibri"/>
                <a:cs typeface="Calibri"/>
              </a:rPr>
              <a:t>o</a:t>
            </a:r>
            <a:r>
              <a:rPr sz="3000" spc="-45" dirty="0">
                <a:latin typeface="Calibri"/>
                <a:cs typeface="Calibri"/>
              </a:rPr>
              <a:t>r</a:t>
            </a:r>
            <a:r>
              <a:rPr sz="3000" spc="140" dirty="0">
                <a:latin typeface="Calibri"/>
                <a:cs typeface="Calibri"/>
              </a:rPr>
              <a:t> </a:t>
            </a:r>
            <a:r>
              <a:rPr sz="3000" spc="120" dirty="0">
                <a:latin typeface="Calibri"/>
                <a:cs typeface="Calibri"/>
              </a:rPr>
              <a:t>S</a:t>
            </a:r>
            <a:r>
              <a:rPr sz="3000" dirty="0">
                <a:latin typeface="Calibri"/>
                <a:cs typeface="Calibri"/>
              </a:rPr>
              <a:t>e</a:t>
            </a:r>
            <a:r>
              <a:rPr sz="3000" spc="60" dirty="0">
                <a:latin typeface="Calibri"/>
                <a:cs typeface="Calibri"/>
              </a:rPr>
              <a:t>r</a:t>
            </a:r>
            <a:r>
              <a:rPr sz="3000" spc="-45" dirty="0">
                <a:latin typeface="Calibri"/>
                <a:cs typeface="Calibri"/>
              </a:rPr>
              <a:t>v</a:t>
            </a:r>
            <a:r>
              <a:rPr sz="3000" spc="-35" dirty="0">
                <a:latin typeface="Calibri"/>
                <a:cs typeface="Calibri"/>
              </a:rPr>
              <a:t>i</a:t>
            </a:r>
            <a:r>
              <a:rPr sz="3000" spc="-114" dirty="0">
                <a:latin typeface="Calibri"/>
                <a:cs typeface="Calibri"/>
              </a:rPr>
              <a:t>c</a:t>
            </a:r>
            <a:r>
              <a:rPr sz="3000" spc="-10" dirty="0">
                <a:latin typeface="Calibri"/>
                <a:cs typeface="Calibri"/>
              </a:rPr>
              <a:t>e</a:t>
            </a:r>
            <a:r>
              <a:rPr sz="3000" spc="25" dirty="0">
                <a:latin typeface="Calibri"/>
                <a:cs typeface="Calibri"/>
              </a:rPr>
              <a:t>s</a:t>
            </a:r>
            <a:r>
              <a:rPr sz="3000" spc="-50" dirty="0">
                <a:latin typeface="Calibri"/>
                <a:cs typeface="Calibri"/>
              </a:rPr>
              <a:t> </a:t>
            </a:r>
            <a:r>
              <a:rPr sz="3000" spc="-95" dirty="0">
                <a:latin typeface="Calibri"/>
                <a:cs typeface="Calibri"/>
              </a:rPr>
              <a:t>I</a:t>
            </a:r>
            <a:r>
              <a:rPr sz="3000" spc="-400" dirty="0">
                <a:latin typeface="Calibri"/>
                <a:cs typeface="Calibri"/>
              </a:rPr>
              <a:t>m</a:t>
            </a:r>
            <a:r>
              <a:rPr sz="3000" spc="80" dirty="0">
                <a:latin typeface="Calibri"/>
                <a:cs typeface="Calibri"/>
              </a:rPr>
              <a:t>p</a:t>
            </a:r>
            <a:r>
              <a:rPr sz="3000" spc="-114" dirty="0">
                <a:latin typeface="Calibri"/>
                <a:cs typeface="Calibri"/>
              </a:rPr>
              <a:t>r</a:t>
            </a:r>
            <a:r>
              <a:rPr sz="3000" spc="-85" dirty="0">
                <a:latin typeface="Calibri"/>
                <a:cs typeface="Calibri"/>
              </a:rPr>
              <a:t>o</a:t>
            </a:r>
            <a:r>
              <a:rPr sz="3000" spc="-114" dirty="0">
                <a:latin typeface="Calibri"/>
                <a:cs typeface="Calibri"/>
              </a:rPr>
              <a:t>v</a:t>
            </a:r>
            <a:r>
              <a:rPr sz="3000" dirty="0">
                <a:latin typeface="Calibri"/>
                <a:cs typeface="Calibri"/>
              </a:rPr>
              <a:t>e</a:t>
            </a:r>
            <a:r>
              <a:rPr sz="3000" spc="-400" dirty="0">
                <a:latin typeface="Calibri"/>
                <a:cs typeface="Calibri"/>
              </a:rPr>
              <a:t>m</a:t>
            </a:r>
            <a:r>
              <a:rPr sz="3000" dirty="0">
                <a:latin typeface="Calibri"/>
                <a:cs typeface="Calibri"/>
              </a:rPr>
              <a:t>e</a:t>
            </a:r>
            <a:r>
              <a:rPr sz="3000" spc="-265" dirty="0">
                <a:latin typeface="Calibri"/>
                <a:cs typeface="Calibri"/>
              </a:rPr>
              <a:t>n</a:t>
            </a:r>
            <a:r>
              <a:rPr sz="3000" spc="-285" dirty="0">
                <a:latin typeface="Calibri"/>
                <a:cs typeface="Calibri"/>
              </a:rPr>
              <a:t>t</a:t>
            </a:r>
            <a:endParaRPr sz="3000" dirty="0">
              <a:latin typeface="Calibri"/>
              <a:cs typeface="Calibri"/>
            </a:endParaRPr>
          </a:p>
          <a:p>
            <a:pPr marL="469900" marR="1608455" indent="-457200">
              <a:lnSpc>
                <a:spcPts val="7170"/>
              </a:lnSpc>
              <a:spcBef>
                <a:spcPts val="815"/>
              </a:spcBef>
              <a:buFont typeface="Courier New" panose="02070309020205020404" pitchFamily="49" charset="0"/>
              <a:buChar char="o"/>
            </a:pPr>
            <a:r>
              <a:rPr sz="3000" spc="120" dirty="0">
                <a:latin typeface="Calibri"/>
                <a:cs typeface="Calibri"/>
              </a:rPr>
              <a:t>S</a:t>
            </a:r>
            <a:r>
              <a:rPr sz="3000" spc="-85" dirty="0">
                <a:latin typeface="Calibri"/>
                <a:cs typeface="Calibri"/>
              </a:rPr>
              <a:t>o</a:t>
            </a:r>
            <a:r>
              <a:rPr sz="3000" spc="-120" dirty="0">
                <a:latin typeface="Calibri"/>
                <a:cs typeface="Calibri"/>
              </a:rPr>
              <a:t>c</a:t>
            </a:r>
            <a:r>
              <a:rPr sz="3000" spc="-35" dirty="0">
                <a:latin typeface="Calibri"/>
                <a:cs typeface="Calibri"/>
              </a:rPr>
              <a:t>i</a:t>
            </a:r>
            <a:r>
              <a:rPr sz="3000" spc="215" dirty="0">
                <a:latin typeface="Calibri"/>
                <a:cs typeface="Calibri"/>
              </a:rPr>
              <a:t>a</a:t>
            </a:r>
            <a:r>
              <a:rPr sz="3000" spc="-10" dirty="0">
                <a:latin typeface="Calibri"/>
                <a:cs typeface="Calibri"/>
              </a:rPr>
              <a:t>l</a:t>
            </a:r>
            <a:r>
              <a:rPr sz="3000" spc="114" dirty="0">
                <a:latin typeface="Calibri"/>
                <a:cs typeface="Calibri"/>
              </a:rPr>
              <a:t> </a:t>
            </a:r>
            <a:r>
              <a:rPr sz="3000" spc="-85" dirty="0">
                <a:latin typeface="Calibri"/>
                <a:cs typeface="Calibri"/>
              </a:rPr>
              <a:t>o</a:t>
            </a:r>
            <a:r>
              <a:rPr sz="3000" spc="-45" dirty="0">
                <a:latin typeface="Calibri"/>
                <a:cs typeface="Calibri"/>
              </a:rPr>
              <a:t>r</a:t>
            </a:r>
            <a:r>
              <a:rPr sz="3000" spc="140" dirty="0">
                <a:latin typeface="Calibri"/>
                <a:cs typeface="Calibri"/>
              </a:rPr>
              <a:t> </a:t>
            </a:r>
            <a:r>
              <a:rPr sz="3000" spc="-40" dirty="0">
                <a:latin typeface="Calibri"/>
                <a:cs typeface="Calibri"/>
              </a:rPr>
              <a:t>D</a:t>
            </a:r>
            <a:r>
              <a:rPr sz="3000" dirty="0">
                <a:latin typeface="Calibri"/>
                <a:cs typeface="Calibri"/>
              </a:rPr>
              <a:t>e</a:t>
            </a:r>
            <a:r>
              <a:rPr sz="3000" spc="-400" dirty="0">
                <a:latin typeface="Calibri"/>
                <a:cs typeface="Calibri"/>
              </a:rPr>
              <a:t>m</a:t>
            </a:r>
            <a:r>
              <a:rPr sz="3000" spc="-85" dirty="0">
                <a:latin typeface="Calibri"/>
                <a:cs typeface="Calibri"/>
              </a:rPr>
              <a:t>o</a:t>
            </a:r>
            <a:r>
              <a:rPr sz="3000" spc="240" dirty="0">
                <a:latin typeface="Calibri"/>
                <a:cs typeface="Calibri"/>
              </a:rPr>
              <a:t>g</a:t>
            </a:r>
            <a:r>
              <a:rPr sz="3000" spc="-80" dirty="0">
                <a:latin typeface="Calibri"/>
                <a:cs typeface="Calibri"/>
              </a:rPr>
              <a:t>r</a:t>
            </a:r>
            <a:r>
              <a:rPr sz="3000" spc="215" dirty="0">
                <a:latin typeface="Calibri"/>
                <a:cs typeface="Calibri"/>
              </a:rPr>
              <a:t>a</a:t>
            </a:r>
            <a:r>
              <a:rPr sz="3000" spc="80" dirty="0">
                <a:latin typeface="Calibri"/>
                <a:cs typeface="Calibri"/>
              </a:rPr>
              <a:t>p</a:t>
            </a:r>
            <a:r>
              <a:rPr sz="3000" spc="-265" dirty="0">
                <a:latin typeface="Calibri"/>
                <a:cs typeface="Calibri"/>
              </a:rPr>
              <a:t>h</a:t>
            </a:r>
            <a:r>
              <a:rPr sz="3000" spc="-35" dirty="0">
                <a:latin typeface="Calibri"/>
                <a:cs typeface="Calibri"/>
              </a:rPr>
              <a:t>i</a:t>
            </a:r>
            <a:r>
              <a:rPr sz="3000" spc="155" dirty="0">
                <a:latin typeface="Calibri"/>
                <a:cs typeface="Calibri"/>
              </a:rPr>
              <a:t>c</a:t>
            </a:r>
            <a:r>
              <a:rPr sz="3000" spc="-145" dirty="0">
                <a:latin typeface="Calibri"/>
                <a:cs typeface="Calibri"/>
              </a:rPr>
              <a:t> </a:t>
            </a:r>
            <a:r>
              <a:rPr sz="3000" spc="210" dirty="0">
                <a:latin typeface="Calibri"/>
                <a:cs typeface="Calibri"/>
              </a:rPr>
              <a:t>C</a:t>
            </a:r>
            <a:r>
              <a:rPr sz="3000" spc="-265" dirty="0">
                <a:latin typeface="Calibri"/>
                <a:cs typeface="Calibri"/>
              </a:rPr>
              <a:t>h</a:t>
            </a:r>
            <a:r>
              <a:rPr sz="3000" spc="215" dirty="0">
                <a:latin typeface="Calibri"/>
                <a:cs typeface="Calibri"/>
              </a:rPr>
              <a:t>a</a:t>
            </a:r>
            <a:r>
              <a:rPr sz="3000" spc="-280" dirty="0">
                <a:latin typeface="Calibri"/>
                <a:cs typeface="Calibri"/>
              </a:rPr>
              <a:t>n</a:t>
            </a:r>
            <a:r>
              <a:rPr sz="3000" spc="180" dirty="0">
                <a:latin typeface="Calibri"/>
                <a:cs typeface="Calibri"/>
              </a:rPr>
              <a:t>g</a:t>
            </a:r>
            <a:r>
              <a:rPr sz="3000" dirty="0">
                <a:latin typeface="Calibri"/>
                <a:cs typeface="Calibri"/>
              </a:rPr>
              <a:t>e</a:t>
            </a:r>
            <a:r>
              <a:rPr sz="3000" spc="20" dirty="0">
                <a:latin typeface="Calibri"/>
                <a:cs typeface="Calibri"/>
              </a:rPr>
              <a:t>s</a:t>
            </a:r>
            <a:endParaRPr lang="en-US" sz="3000" spc="10" dirty="0">
              <a:latin typeface="Calibri"/>
              <a:cs typeface="Calibri"/>
            </a:endParaRPr>
          </a:p>
          <a:p>
            <a:pPr marL="469900" marR="1608455" indent="-457200">
              <a:lnSpc>
                <a:spcPts val="7170"/>
              </a:lnSpc>
              <a:spcBef>
                <a:spcPts val="815"/>
              </a:spcBef>
              <a:buFont typeface="Courier New" panose="02070309020205020404" pitchFamily="49" charset="0"/>
              <a:buChar char="o"/>
            </a:pPr>
            <a:r>
              <a:rPr sz="3000" spc="-155" dirty="0">
                <a:latin typeface="Calibri"/>
                <a:cs typeface="Calibri"/>
              </a:rPr>
              <a:t>E</a:t>
            </a:r>
            <a:r>
              <a:rPr sz="3000" spc="-130" dirty="0">
                <a:latin typeface="Calibri"/>
                <a:cs typeface="Calibri"/>
              </a:rPr>
              <a:t>c</a:t>
            </a:r>
            <a:r>
              <a:rPr sz="3000" spc="-85" dirty="0">
                <a:latin typeface="Calibri"/>
                <a:cs typeface="Calibri"/>
              </a:rPr>
              <a:t>o</a:t>
            </a:r>
            <a:r>
              <a:rPr sz="3000" spc="-265" dirty="0">
                <a:latin typeface="Calibri"/>
                <a:cs typeface="Calibri"/>
              </a:rPr>
              <a:t>n</a:t>
            </a:r>
            <a:r>
              <a:rPr sz="3000" spc="-85" dirty="0">
                <a:latin typeface="Calibri"/>
                <a:cs typeface="Calibri"/>
              </a:rPr>
              <a:t>o</a:t>
            </a:r>
            <a:r>
              <a:rPr sz="3000" spc="-400" dirty="0">
                <a:latin typeface="Calibri"/>
                <a:cs typeface="Calibri"/>
              </a:rPr>
              <a:t>m</a:t>
            </a:r>
            <a:r>
              <a:rPr sz="3000" spc="-35" dirty="0">
                <a:latin typeface="Calibri"/>
                <a:cs typeface="Calibri"/>
              </a:rPr>
              <a:t>i</a:t>
            </a:r>
            <a:r>
              <a:rPr sz="3000" spc="155" dirty="0">
                <a:latin typeface="Calibri"/>
                <a:cs typeface="Calibri"/>
              </a:rPr>
              <a:t>c</a:t>
            </a:r>
            <a:r>
              <a:rPr sz="3000" spc="-125" dirty="0">
                <a:latin typeface="Calibri"/>
                <a:cs typeface="Calibri"/>
              </a:rPr>
              <a:t> </a:t>
            </a:r>
            <a:r>
              <a:rPr sz="3000" spc="210" dirty="0">
                <a:latin typeface="Calibri"/>
                <a:cs typeface="Calibri"/>
              </a:rPr>
              <a:t>C</a:t>
            </a:r>
            <a:r>
              <a:rPr sz="3000" spc="-275" dirty="0">
                <a:latin typeface="Calibri"/>
                <a:cs typeface="Calibri"/>
              </a:rPr>
              <a:t>h</a:t>
            </a:r>
            <a:r>
              <a:rPr sz="3000" spc="215" dirty="0">
                <a:latin typeface="Calibri"/>
                <a:cs typeface="Calibri"/>
              </a:rPr>
              <a:t>a</a:t>
            </a:r>
            <a:r>
              <a:rPr sz="3000" spc="-265" dirty="0">
                <a:latin typeface="Calibri"/>
                <a:cs typeface="Calibri"/>
              </a:rPr>
              <a:t>n</a:t>
            </a:r>
            <a:r>
              <a:rPr sz="3000" spc="175" dirty="0">
                <a:latin typeface="Calibri"/>
                <a:cs typeface="Calibri"/>
              </a:rPr>
              <a:t>g</a:t>
            </a:r>
            <a:r>
              <a:rPr sz="3000" dirty="0">
                <a:latin typeface="Calibri"/>
                <a:cs typeface="Calibri"/>
              </a:rPr>
              <a:t>e</a:t>
            </a:r>
            <a:r>
              <a:rPr sz="3000" spc="20" dirty="0">
                <a:latin typeface="Calibri"/>
                <a:cs typeface="Calibri"/>
              </a:rPr>
              <a:t>s</a:t>
            </a:r>
            <a:endParaRPr sz="3000" dirty="0">
              <a:latin typeface="Calibri"/>
              <a:cs typeface="Calibri"/>
            </a:endParaRPr>
          </a:p>
          <a:p>
            <a:pPr marL="342900" indent="-342900">
              <a:lnSpc>
                <a:spcPct val="100000"/>
              </a:lnSpc>
              <a:spcBef>
                <a:spcPts val="29"/>
              </a:spcBef>
              <a:buFont typeface="Courier New" panose="02070309020205020404" pitchFamily="49" charset="0"/>
              <a:buChar char="o"/>
            </a:pPr>
            <a:endParaRPr sz="2350" dirty="0">
              <a:latin typeface="Times New Roman"/>
              <a:cs typeface="Times New Roman"/>
            </a:endParaRPr>
          </a:p>
          <a:p>
            <a:pPr marL="469900" indent="-45720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sz="3000" spc="210" dirty="0">
                <a:latin typeface="Calibri"/>
                <a:cs typeface="Calibri"/>
              </a:rPr>
              <a:t>C</a:t>
            </a:r>
            <a:r>
              <a:rPr sz="3000" spc="-85" dirty="0">
                <a:latin typeface="Calibri"/>
                <a:cs typeface="Calibri"/>
              </a:rPr>
              <a:t>o</a:t>
            </a:r>
            <a:r>
              <a:rPr sz="3000" spc="-400" dirty="0">
                <a:latin typeface="Calibri"/>
                <a:cs typeface="Calibri"/>
              </a:rPr>
              <a:t>m</a:t>
            </a:r>
            <a:r>
              <a:rPr sz="3000" spc="80" dirty="0">
                <a:latin typeface="Calibri"/>
                <a:cs typeface="Calibri"/>
              </a:rPr>
              <a:t>p</a:t>
            </a:r>
            <a:r>
              <a:rPr sz="3000" dirty="0">
                <a:latin typeface="Calibri"/>
                <a:cs typeface="Calibri"/>
              </a:rPr>
              <a:t>e</a:t>
            </a:r>
            <a:r>
              <a:rPr sz="3000" spc="-195" dirty="0">
                <a:latin typeface="Calibri"/>
                <a:cs typeface="Calibri"/>
              </a:rPr>
              <a:t>t</a:t>
            </a:r>
            <a:r>
              <a:rPr sz="3000" spc="-30" dirty="0">
                <a:latin typeface="Calibri"/>
                <a:cs typeface="Calibri"/>
              </a:rPr>
              <a:t>i</a:t>
            </a:r>
            <a:r>
              <a:rPr sz="3000" spc="-195" dirty="0">
                <a:latin typeface="Calibri"/>
                <a:cs typeface="Calibri"/>
              </a:rPr>
              <a:t>t</a:t>
            </a:r>
            <a:r>
              <a:rPr sz="3000" spc="-35" dirty="0">
                <a:latin typeface="Calibri"/>
                <a:cs typeface="Calibri"/>
              </a:rPr>
              <a:t>i</a:t>
            </a:r>
            <a:r>
              <a:rPr sz="3000" spc="-105" dirty="0">
                <a:latin typeface="Calibri"/>
                <a:cs typeface="Calibri"/>
              </a:rPr>
              <a:t>v</a:t>
            </a:r>
            <a:r>
              <a:rPr sz="3000" spc="60" dirty="0">
                <a:latin typeface="Calibri"/>
                <a:cs typeface="Calibri"/>
              </a:rPr>
              <a:t>e</a:t>
            </a:r>
            <a:r>
              <a:rPr sz="3000" spc="80" dirty="0">
                <a:latin typeface="Calibri"/>
                <a:cs typeface="Calibri"/>
              </a:rPr>
              <a:t> </a:t>
            </a:r>
            <a:r>
              <a:rPr sz="3000" spc="210" dirty="0">
                <a:latin typeface="Calibri"/>
                <a:cs typeface="Calibri"/>
              </a:rPr>
              <a:t>C</a:t>
            </a:r>
            <a:r>
              <a:rPr sz="3000" spc="-265" dirty="0">
                <a:latin typeface="Calibri"/>
                <a:cs typeface="Calibri"/>
              </a:rPr>
              <a:t>h</a:t>
            </a:r>
            <a:r>
              <a:rPr sz="3000" spc="215" dirty="0">
                <a:latin typeface="Calibri"/>
                <a:cs typeface="Calibri"/>
              </a:rPr>
              <a:t>a</a:t>
            </a:r>
            <a:r>
              <a:rPr sz="3000" spc="-280" dirty="0">
                <a:latin typeface="Calibri"/>
                <a:cs typeface="Calibri"/>
              </a:rPr>
              <a:t>n</a:t>
            </a:r>
            <a:r>
              <a:rPr sz="3000" spc="180" dirty="0">
                <a:latin typeface="Calibri"/>
                <a:cs typeface="Calibri"/>
              </a:rPr>
              <a:t>g</a:t>
            </a:r>
            <a:r>
              <a:rPr sz="3000" dirty="0">
                <a:latin typeface="Calibri"/>
                <a:cs typeface="Calibri"/>
              </a:rPr>
              <a:t>e</a:t>
            </a:r>
            <a:r>
              <a:rPr sz="3000" spc="20" dirty="0">
                <a:latin typeface="Calibri"/>
                <a:cs typeface="Calibri"/>
              </a:rPr>
              <a:t>s</a:t>
            </a:r>
            <a:endParaRPr sz="3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2959" rIns="0" bIns="0" rtlCol="0">
            <a:spAutoFit/>
          </a:bodyPr>
          <a:lstStyle/>
          <a:p>
            <a:pPr marL="840740">
              <a:lnSpc>
                <a:spcPct val="100000"/>
              </a:lnSpc>
            </a:pPr>
            <a:r>
              <a:rPr spc="-220" dirty="0"/>
              <a:t>T</a:t>
            </a:r>
            <a:r>
              <a:rPr spc="-385" dirty="0"/>
              <a:t>h</a:t>
            </a:r>
            <a:r>
              <a:rPr spc="90" dirty="0"/>
              <a:t>e</a:t>
            </a:r>
            <a:r>
              <a:rPr spc="120" dirty="0"/>
              <a:t> </a:t>
            </a:r>
            <a:r>
              <a:rPr spc="180" dirty="0"/>
              <a:t>S</a:t>
            </a:r>
            <a:r>
              <a:rPr spc="-285" dirty="0"/>
              <a:t>t</a:t>
            </a:r>
            <a:r>
              <a:rPr spc="-125" dirty="0"/>
              <a:t>r</a:t>
            </a:r>
            <a:r>
              <a:rPr spc="315" dirty="0"/>
              <a:t>a</a:t>
            </a:r>
            <a:r>
              <a:rPr spc="-285" dirty="0"/>
              <a:t>t</a:t>
            </a:r>
            <a:r>
              <a:rPr spc="5" dirty="0"/>
              <a:t>e</a:t>
            </a:r>
            <a:r>
              <a:rPr spc="340" dirty="0"/>
              <a:t>g</a:t>
            </a:r>
            <a:r>
              <a:rPr spc="-45" dirty="0"/>
              <a:t>i</a:t>
            </a:r>
            <a:r>
              <a:rPr spc="235" dirty="0"/>
              <a:t>c</a:t>
            </a:r>
            <a:r>
              <a:rPr spc="-204" dirty="0"/>
              <a:t> </a:t>
            </a:r>
            <a:r>
              <a:rPr spc="-75" dirty="0"/>
              <a:t>P</a:t>
            </a:r>
            <a:r>
              <a:rPr spc="-50" dirty="0"/>
              <a:t>l</a:t>
            </a:r>
            <a:r>
              <a:rPr spc="315" dirty="0"/>
              <a:t>a</a:t>
            </a:r>
            <a:r>
              <a:rPr spc="-385" dirty="0"/>
              <a:t>nn</a:t>
            </a:r>
            <a:r>
              <a:rPr spc="-45" dirty="0"/>
              <a:t>i</a:t>
            </a:r>
            <a:r>
              <a:rPr spc="-385" dirty="0"/>
              <a:t>n</a:t>
            </a:r>
            <a:r>
              <a:rPr spc="480" dirty="0"/>
              <a:t>g</a:t>
            </a:r>
            <a:r>
              <a:rPr spc="60" dirty="0"/>
              <a:t> </a:t>
            </a:r>
            <a:r>
              <a:rPr spc="-75" dirty="0"/>
              <a:t>P</a:t>
            </a:r>
            <a:r>
              <a:rPr spc="-155" dirty="0"/>
              <a:t>r</a:t>
            </a:r>
            <a:r>
              <a:rPr spc="-120" dirty="0"/>
              <a:t>o</a:t>
            </a:r>
            <a:r>
              <a:rPr spc="-170" dirty="0"/>
              <a:t>c</a:t>
            </a:r>
            <a:r>
              <a:rPr spc="5" dirty="0"/>
              <a:t>e</a:t>
            </a:r>
            <a:r>
              <a:rPr spc="-260" dirty="0"/>
              <a:t>s</a:t>
            </a:r>
            <a:r>
              <a:rPr spc="35" dirty="0"/>
              <a:t>s</a:t>
            </a:r>
          </a:p>
        </p:txBody>
      </p:sp>
      <p:sp>
        <p:nvSpPr>
          <p:cNvPr id="4" name="object 4"/>
          <p:cNvSpPr/>
          <p:nvPr/>
        </p:nvSpPr>
        <p:spPr>
          <a:xfrm>
            <a:off x="3056382" y="2139469"/>
            <a:ext cx="2971800" cy="4495800"/>
          </a:xfrm>
          <a:custGeom>
            <a:avLst/>
            <a:gdLst/>
            <a:ahLst/>
            <a:cxnLst/>
            <a:rect l="l" t="t" r="r" b="b"/>
            <a:pathLst>
              <a:path w="2971800" h="4495800">
                <a:moveTo>
                  <a:pt x="0" y="4495800"/>
                </a:moveTo>
                <a:lnTo>
                  <a:pt x="2971799" y="4495800"/>
                </a:lnTo>
                <a:lnTo>
                  <a:pt x="2971799" y="0"/>
                </a:lnTo>
                <a:lnTo>
                  <a:pt x="0" y="0"/>
                </a:lnTo>
                <a:lnTo>
                  <a:pt x="0" y="4495800"/>
                </a:lnTo>
                <a:close/>
              </a:path>
            </a:pathLst>
          </a:custGeom>
          <a:ln w="19811">
            <a:solidFill>
              <a:srgbClr val="6B859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425696" y="4877561"/>
            <a:ext cx="114300" cy="381000"/>
          </a:xfrm>
          <a:custGeom>
            <a:avLst/>
            <a:gdLst/>
            <a:ahLst/>
            <a:cxnLst/>
            <a:rect l="l" t="t" r="r" b="b"/>
            <a:pathLst>
              <a:path w="114300" h="381000">
                <a:moveTo>
                  <a:pt x="38100" y="266700"/>
                </a:moveTo>
                <a:lnTo>
                  <a:pt x="0" y="266700"/>
                </a:lnTo>
                <a:lnTo>
                  <a:pt x="57150" y="381000"/>
                </a:lnTo>
                <a:lnTo>
                  <a:pt x="104775" y="285750"/>
                </a:lnTo>
                <a:lnTo>
                  <a:pt x="38100" y="285750"/>
                </a:lnTo>
                <a:lnTo>
                  <a:pt x="38100" y="266700"/>
                </a:lnTo>
                <a:close/>
              </a:path>
              <a:path w="114300" h="381000">
                <a:moveTo>
                  <a:pt x="76200" y="95250"/>
                </a:moveTo>
                <a:lnTo>
                  <a:pt x="38100" y="95250"/>
                </a:lnTo>
                <a:lnTo>
                  <a:pt x="38100" y="285750"/>
                </a:lnTo>
                <a:lnTo>
                  <a:pt x="76200" y="285750"/>
                </a:lnTo>
                <a:lnTo>
                  <a:pt x="76200" y="95250"/>
                </a:lnTo>
                <a:close/>
              </a:path>
              <a:path w="114300" h="381000">
                <a:moveTo>
                  <a:pt x="114300" y="266700"/>
                </a:moveTo>
                <a:lnTo>
                  <a:pt x="76200" y="266700"/>
                </a:lnTo>
                <a:lnTo>
                  <a:pt x="76200" y="285750"/>
                </a:lnTo>
                <a:lnTo>
                  <a:pt x="104775" y="285750"/>
                </a:lnTo>
                <a:lnTo>
                  <a:pt x="114300" y="266700"/>
                </a:lnTo>
                <a:close/>
              </a:path>
              <a:path w="114300" h="381000">
                <a:moveTo>
                  <a:pt x="57150" y="0"/>
                </a:moveTo>
                <a:lnTo>
                  <a:pt x="0" y="114300"/>
                </a:lnTo>
                <a:lnTo>
                  <a:pt x="38100" y="114300"/>
                </a:lnTo>
                <a:lnTo>
                  <a:pt x="38100" y="95250"/>
                </a:lnTo>
                <a:lnTo>
                  <a:pt x="104775" y="95250"/>
                </a:lnTo>
                <a:lnTo>
                  <a:pt x="57150" y="0"/>
                </a:lnTo>
                <a:close/>
              </a:path>
              <a:path w="114300" h="381000">
                <a:moveTo>
                  <a:pt x="104775" y="95250"/>
                </a:moveTo>
                <a:lnTo>
                  <a:pt x="76200" y="95250"/>
                </a:lnTo>
                <a:lnTo>
                  <a:pt x="76200" y="114300"/>
                </a:lnTo>
                <a:lnTo>
                  <a:pt x="114300" y="114300"/>
                </a:lnTo>
                <a:lnTo>
                  <a:pt x="104775" y="952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591978" y="2720254"/>
            <a:ext cx="44450" cy="44450"/>
          </a:xfrm>
          <a:custGeom>
            <a:avLst/>
            <a:gdLst/>
            <a:ahLst/>
            <a:cxnLst/>
            <a:rect l="l" t="t" r="r" b="b"/>
            <a:pathLst>
              <a:path w="44450" h="44450">
                <a:moveTo>
                  <a:pt x="28209" y="0"/>
                </a:moveTo>
                <a:lnTo>
                  <a:pt x="16079" y="0"/>
                </a:lnTo>
                <a:lnTo>
                  <a:pt x="10884" y="2162"/>
                </a:lnTo>
                <a:lnTo>
                  <a:pt x="2176" y="10809"/>
                </a:lnTo>
                <a:lnTo>
                  <a:pt x="0" y="16019"/>
                </a:lnTo>
                <a:lnTo>
                  <a:pt x="0" y="28152"/>
                </a:lnTo>
                <a:lnTo>
                  <a:pt x="2176" y="33318"/>
                </a:lnTo>
                <a:lnTo>
                  <a:pt x="10884" y="41908"/>
                </a:lnTo>
                <a:lnTo>
                  <a:pt x="16079" y="44056"/>
                </a:lnTo>
                <a:lnTo>
                  <a:pt x="28209" y="44056"/>
                </a:lnTo>
                <a:lnTo>
                  <a:pt x="33418" y="41908"/>
                </a:lnTo>
                <a:lnTo>
                  <a:pt x="42066" y="33318"/>
                </a:lnTo>
                <a:lnTo>
                  <a:pt x="44228" y="28152"/>
                </a:lnTo>
                <a:lnTo>
                  <a:pt x="44228" y="16019"/>
                </a:lnTo>
                <a:lnTo>
                  <a:pt x="42066" y="10809"/>
                </a:lnTo>
                <a:lnTo>
                  <a:pt x="33418" y="2162"/>
                </a:lnTo>
                <a:lnTo>
                  <a:pt x="2820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591994" y="2933470"/>
            <a:ext cx="44450" cy="44450"/>
          </a:xfrm>
          <a:custGeom>
            <a:avLst/>
            <a:gdLst/>
            <a:ahLst/>
            <a:cxnLst/>
            <a:rect l="l" t="t" r="r" b="b"/>
            <a:pathLst>
              <a:path w="44450" h="44450">
                <a:moveTo>
                  <a:pt x="28258" y="0"/>
                </a:moveTo>
                <a:lnTo>
                  <a:pt x="16106" y="0"/>
                </a:lnTo>
                <a:lnTo>
                  <a:pt x="10902" y="2165"/>
                </a:lnTo>
                <a:lnTo>
                  <a:pt x="2180" y="10828"/>
                </a:lnTo>
                <a:lnTo>
                  <a:pt x="0" y="16047"/>
                </a:lnTo>
                <a:lnTo>
                  <a:pt x="0" y="28200"/>
                </a:lnTo>
                <a:lnTo>
                  <a:pt x="2180" y="33374"/>
                </a:lnTo>
                <a:lnTo>
                  <a:pt x="10902" y="41979"/>
                </a:lnTo>
                <a:lnTo>
                  <a:pt x="16106" y="44131"/>
                </a:lnTo>
                <a:lnTo>
                  <a:pt x="28258" y="44131"/>
                </a:lnTo>
                <a:lnTo>
                  <a:pt x="33475" y="41979"/>
                </a:lnTo>
                <a:lnTo>
                  <a:pt x="42138" y="33374"/>
                </a:lnTo>
                <a:lnTo>
                  <a:pt x="44304" y="28200"/>
                </a:lnTo>
                <a:lnTo>
                  <a:pt x="44304" y="16047"/>
                </a:lnTo>
                <a:lnTo>
                  <a:pt x="42138" y="10828"/>
                </a:lnTo>
                <a:lnTo>
                  <a:pt x="33475" y="2165"/>
                </a:lnTo>
                <a:lnTo>
                  <a:pt x="2825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591978" y="3147228"/>
            <a:ext cx="44450" cy="44450"/>
          </a:xfrm>
          <a:custGeom>
            <a:avLst/>
            <a:gdLst/>
            <a:ahLst/>
            <a:cxnLst/>
            <a:rect l="l" t="t" r="r" b="b"/>
            <a:pathLst>
              <a:path w="44450" h="44450">
                <a:moveTo>
                  <a:pt x="28209" y="0"/>
                </a:moveTo>
                <a:lnTo>
                  <a:pt x="16079" y="0"/>
                </a:lnTo>
                <a:lnTo>
                  <a:pt x="10884" y="2162"/>
                </a:lnTo>
                <a:lnTo>
                  <a:pt x="2176" y="10809"/>
                </a:lnTo>
                <a:lnTo>
                  <a:pt x="0" y="16019"/>
                </a:lnTo>
                <a:lnTo>
                  <a:pt x="0" y="28152"/>
                </a:lnTo>
                <a:lnTo>
                  <a:pt x="2176" y="33318"/>
                </a:lnTo>
                <a:lnTo>
                  <a:pt x="10884" y="41908"/>
                </a:lnTo>
                <a:lnTo>
                  <a:pt x="16079" y="44056"/>
                </a:lnTo>
                <a:lnTo>
                  <a:pt x="28209" y="44056"/>
                </a:lnTo>
                <a:lnTo>
                  <a:pt x="33418" y="41908"/>
                </a:lnTo>
                <a:lnTo>
                  <a:pt x="42066" y="33318"/>
                </a:lnTo>
                <a:lnTo>
                  <a:pt x="44228" y="28152"/>
                </a:lnTo>
                <a:lnTo>
                  <a:pt x="44228" y="16019"/>
                </a:lnTo>
                <a:lnTo>
                  <a:pt x="42066" y="10809"/>
                </a:lnTo>
                <a:lnTo>
                  <a:pt x="33418" y="2162"/>
                </a:lnTo>
                <a:lnTo>
                  <a:pt x="2820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591994" y="4091964"/>
            <a:ext cx="44450" cy="44450"/>
          </a:xfrm>
          <a:custGeom>
            <a:avLst/>
            <a:gdLst/>
            <a:ahLst/>
            <a:cxnLst/>
            <a:rect l="l" t="t" r="r" b="b"/>
            <a:pathLst>
              <a:path w="44450" h="44450">
                <a:moveTo>
                  <a:pt x="28258" y="0"/>
                </a:moveTo>
                <a:lnTo>
                  <a:pt x="16106" y="0"/>
                </a:lnTo>
                <a:lnTo>
                  <a:pt x="10902" y="2165"/>
                </a:lnTo>
                <a:lnTo>
                  <a:pt x="2180" y="10828"/>
                </a:lnTo>
                <a:lnTo>
                  <a:pt x="0" y="16047"/>
                </a:lnTo>
                <a:lnTo>
                  <a:pt x="0" y="28200"/>
                </a:lnTo>
                <a:lnTo>
                  <a:pt x="2180" y="33374"/>
                </a:lnTo>
                <a:lnTo>
                  <a:pt x="10902" y="41979"/>
                </a:lnTo>
                <a:lnTo>
                  <a:pt x="16106" y="44131"/>
                </a:lnTo>
                <a:lnTo>
                  <a:pt x="28258" y="44131"/>
                </a:lnTo>
                <a:lnTo>
                  <a:pt x="33475" y="41979"/>
                </a:lnTo>
                <a:lnTo>
                  <a:pt x="42138" y="33374"/>
                </a:lnTo>
                <a:lnTo>
                  <a:pt x="44304" y="28200"/>
                </a:lnTo>
                <a:lnTo>
                  <a:pt x="44304" y="16047"/>
                </a:lnTo>
                <a:lnTo>
                  <a:pt x="42138" y="10828"/>
                </a:lnTo>
                <a:lnTo>
                  <a:pt x="33475" y="2165"/>
                </a:lnTo>
                <a:lnTo>
                  <a:pt x="2825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591978" y="4305849"/>
            <a:ext cx="44450" cy="44450"/>
          </a:xfrm>
          <a:custGeom>
            <a:avLst/>
            <a:gdLst/>
            <a:ahLst/>
            <a:cxnLst/>
            <a:rect l="l" t="t" r="r" b="b"/>
            <a:pathLst>
              <a:path w="44450" h="44450">
                <a:moveTo>
                  <a:pt x="28209" y="0"/>
                </a:moveTo>
                <a:lnTo>
                  <a:pt x="16079" y="0"/>
                </a:lnTo>
                <a:lnTo>
                  <a:pt x="10884" y="2162"/>
                </a:lnTo>
                <a:lnTo>
                  <a:pt x="2176" y="10809"/>
                </a:lnTo>
                <a:lnTo>
                  <a:pt x="0" y="16019"/>
                </a:lnTo>
                <a:lnTo>
                  <a:pt x="0" y="28152"/>
                </a:lnTo>
                <a:lnTo>
                  <a:pt x="2176" y="33318"/>
                </a:lnTo>
                <a:lnTo>
                  <a:pt x="10884" y="41908"/>
                </a:lnTo>
                <a:lnTo>
                  <a:pt x="16079" y="44056"/>
                </a:lnTo>
                <a:lnTo>
                  <a:pt x="28209" y="44056"/>
                </a:lnTo>
                <a:lnTo>
                  <a:pt x="33418" y="41908"/>
                </a:lnTo>
                <a:lnTo>
                  <a:pt x="42066" y="33318"/>
                </a:lnTo>
                <a:lnTo>
                  <a:pt x="44228" y="28152"/>
                </a:lnTo>
                <a:lnTo>
                  <a:pt x="44228" y="16019"/>
                </a:lnTo>
                <a:lnTo>
                  <a:pt x="42066" y="10809"/>
                </a:lnTo>
                <a:lnTo>
                  <a:pt x="33418" y="2162"/>
                </a:lnTo>
                <a:lnTo>
                  <a:pt x="2820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591978" y="4519209"/>
            <a:ext cx="44450" cy="44450"/>
          </a:xfrm>
          <a:custGeom>
            <a:avLst/>
            <a:gdLst/>
            <a:ahLst/>
            <a:cxnLst/>
            <a:rect l="l" t="t" r="r" b="b"/>
            <a:pathLst>
              <a:path w="44450" h="44450">
                <a:moveTo>
                  <a:pt x="28209" y="0"/>
                </a:moveTo>
                <a:lnTo>
                  <a:pt x="16079" y="0"/>
                </a:lnTo>
                <a:lnTo>
                  <a:pt x="10884" y="2162"/>
                </a:lnTo>
                <a:lnTo>
                  <a:pt x="2176" y="10809"/>
                </a:lnTo>
                <a:lnTo>
                  <a:pt x="0" y="16019"/>
                </a:lnTo>
                <a:lnTo>
                  <a:pt x="0" y="28152"/>
                </a:lnTo>
                <a:lnTo>
                  <a:pt x="2176" y="33318"/>
                </a:lnTo>
                <a:lnTo>
                  <a:pt x="10884" y="41908"/>
                </a:lnTo>
                <a:lnTo>
                  <a:pt x="16079" y="44056"/>
                </a:lnTo>
                <a:lnTo>
                  <a:pt x="28209" y="44056"/>
                </a:lnTo>
                <a:lnTo>
                  <a:pt x="33418" y="41908"/>
                </a:lnTo>
                <a:lnTo>
                  <a:pt x="42066" y="33318"/>
                </a:lnTo>
                <a:lnTo>
                  <a:pt x="44228" y="28152"/>
                </a:lnTo>
                <a:lnTo>
                  <a:pt x="44228" y="16019"/>
                </a:lnTo>
                <a:lnTo>
                  <a:pt x="42066" y="10809"/>
                </a:lnTo>
                <a:lnTo>
                  <a:pt x="33418" y="2162"/>
                </a:lnTo>
                <a:lnTo>
                  <a:pt x="2820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591978" y="4732569"/>
            <a:ext cx="44450" cy="44450"/>
          </a:xfrm>
          <a:custGeom>
            <a:avLst/>
            <a:gdLst/>
            <a:ahLst/>
            <a:cxnLst/>
            <a:rect l="l" t="t" r="r" b="b"/>
            <a:pathLst>
              <a:path w="44450" h="44450">
                <a:moveTo>
                  <a:pt x="28209" y="0"/>
                </a:moveTo>
                <a:lnTo>
                  <a:pt x="16079" y="0"/>
                </a:lnTo>
                <a:lnTo>
                  <a:pt x="10884" y="2161"/>
                </a:lnTo>
                <a:lnTo>
                  <a:pt x="2176" y="10809"/>
                </a:lnTo>
                <a:lnTo>
                  <a:pt x="0" y="16019"/>
                </a:lnTo>
                <a:lnTo>
                  <a:pt x="0" y="28152"/>
                </a:lnTo>
                <a:lnTo>
                  <a:pt x="2176" y="33317"/>
                </a:lnTo>
                <a:lnTo>
                  <a:pt x="10884" y="41908"/>
                </a:lnTo>
                <a:lnTo>
                  <a:pt x="16079" y="44055"/>
                </a:lnTo>
                <a:lnTo>
                  <a:pt x="28209" y="44055"/>
                </a:lnTo>
                <a:lnTo>
                  <a:pt x="33418" y="41908"/>
                </a:lnTo>
                <a:lnTo>
                  <a:pt x="42066" y="33317"/>
                </a:lnTo>
                <a:lnTo>
                  <a:pt x="44228" y="28152"/>
                </a:lnTo>
                <a:lnTo>
                  <a:pt x="44228" y="16019"/>
                </a:lnTo>
                <a:lnTo>
                  <a:pt x="42066" y="10809"/>
                </a:lnTo>
                <a:lnTo>
                  <a:pt x="33418" y="2161"/>
                </a:lnTo>
                <a:lnTo>
                  <a:pt x="2820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425696" y="3277361"/>
            <a:ext cx="114300" cy="381000"/>
          </a:xfrm>
          <a:custGeom>
            <a:avLst/>
            <a:gdLst/>
            <a:ahLst/>
            <a:cxnLst/>
            <a:rect l="l" t="t" r="r" b="b"/>
            <a:pathLst>
              <a:path w="114300" h="381000">
                <a:moveTo>
                  <a:pt x="38100" y="266700"/>
                </a:moveTo>
                <a:lnTo>
                  <a:pt x="0" y="266700"/>
                </a:lnTo>
                <a:lnTo>
                  <a:pt x="57150" y="381000"/>
                </a:lnTo>
                <a:lnTo>
                  <a:pt x="104775" y="285750"/>
                </a:lnTo>
                <a:lnTo>
                  <a:pt x="38100" y="285750"/>
                </a:lnTo>
                <a:lnTo>
                  <a:pt x="38100" y="266700"/>
                </a:lnTo>
                <a:close/>
              </a:path>
              <a:path w="114300" h="381000">
                <a:moveTo>
                  <a:pt x="76200" y="95250"/>
                </a:moveTo>
                <a:lnTo>
                  <a:pt x="38100" y="95250"/>
                </a:lnTo>
                <a:lnTo>
                  <a:pt x="38100" y="285750"/>
                </a:lnTo>
                <a:lnTo>
                  <a:pt x="76200" y="285750"/>
                </a:lnTo>
                <a:lnTo>
                  <a:pt x="76200" y="95250"/>
                </a:lnTo>
                <a:close/>
              </a:path>
              <a:path w="114300" h="381000">
                <a:moveTo>
                  <a:pt x="114300" y="266700"/>
                </a:moveTo>
                <a:lnTo>
                  <a:pt x="76200" y="266700"/>
                </a:lnTo>
                <a:lnTo>
                  <a:pt x="76200" y="285750"/>
                </a:lnTo>
                <a:lnTo>
                  <a:pt x="104775" y="285750"/>
                </a:lnTo>
                <a:lnTo>
                  <a:pt x="114300" y="266700"/>
                </a:lnTo>
                <a:close/>
              </a:path>
              <a:path w="114300" h="381000">
                <a:moveTo>
                  <a:pt x="57150" y="0"/>
                </a:moveTo>
                <a:lnTo>
                  <a:pt x="0" y="114300"/>
                </a:lnTo>
                <a:lnTo>
                  <a:pt x="38100" y="114300"/>
                </a:lnTo>
                <a:lnTo>
                  <a:pt x="38100" y="95250"/>
                </a:lnTo>
                <a:lnTo>
                  <a:pt x="104775" y="95250"/>
                </a:lnTo>
                <a:lnTo>
                  <a:pt x="57150" y="0"/>
                </a:lnTo>
                <a:close/>
              </a:path>
              <a:path w="114300" h="381000">
                <a:moveTo>
                  <a:pt x="104775" y="95250"/>
                </a:moveTo>
                <a:lnTo>
                  <a:pt x="76200" y="95250"/>
                </a:lnTo>
                <a:lnTo>
                  <a:pt x="76200" y="114300"/>
                </a:lnTo>
                <a:lnTo>
                  <a:pt x="114300" y="114300"/>
                </a:lnTo>
                <a:lnTo>
                  <a:pt x="104775" y="952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619156" y="5692943"/>
            <a:ext cx="44450" cy="44450"/>
          </a:xfrm>
          <a:custGeom>
            <a:avLst/>
            <a:gdLst/>
            <a:ahLst/>
            <a:cxnLst/>
            <a:rect l="l" t="t" r="r" b="b"/>
            <a:pathLst>
              <a:path w="44450" h="44450">
                <a:moveTo>
                  <a:pt x="28209" y="0"/>
                </a:moveTo>
                <a:lnTo>
                  <a:pt x="16079" y="0"/>
                </a:lnTo>
                <a:lnTo>
                  <a:pt x="10884" y="2162"/>
                </a:lnTo>
                <a:lnTo>
                  <a:pt x="2176" y="10809"/>
                </a:lnTo>
                <a:lnTo>
                  <a:pt x="0" y="16019"/>
                </a:lnTo>
                <a:lnTo>
                  <a:pt x="0" y="28152"/>
                </a:lnTo>
                <a:lnTo>
                  <a:pt x="2176" y="33318"/>
                </a:lnTo>
                <a:lnTo>
                  <a:pt x="10884" y="41908"/>
                </a:lnTo>
                <a:lnTo>
                  <a:pt x="16079" y="44056"/>
                </a:lnTo>
                <a:lnTo>
                  <a:pt x="28209" y="44056"/>
                </a:lnTo>
                <a:lnTo>
                  <a:pt x="33418" y="41908"/>
                </a:lnTo>
                <a:lnTo>
                  <a:pt x="42066" y="33318"/>
                </a:lnTo>
                <a:lnTo>
                  <a:pt x="44228" y="28152"/>
                </a:lnTo>
                <a:lnTo>
                  <a:pt x="44228" y="16019"/>
                </a:lnTo>
                <a:lnTo>
                  <a:pt x="42066" y="10809"/>
                </a:lnTo>
                <a:lnTo>
                  <a:pt x="33418" y="2162"/>
                </a:lnTo>
                <a:lnTo>
                  <a:pt x="2820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619156" y="5906303"/>
            <a:ext cx="44450" cy="44450"/>
          </a:xfrm>
          <a:custGeom>
            <a:avLst/>
            <a:gdLst/>
            <a:ahLst/>
            <a:cxnLst/>
            <a:rect l="l" t="t" r="r" b="b"/>
            <a:pathLst>
              <a:path w="44450" h="44450">
                <a:moveTo>
                  <a:pt x="28209" y="0"/>
                </a:moveTo>
                <a:lnTo>
                  <a:pt x="16079" y="0"/>
                </a:lnTo>
                <a:lnTo>
                  <a:pt x="10884" y="2162"/>
                </a:lnTo>
                <a:lnTo>
                  <a:pt x="2176" y="10809"/>
                </a:lnTo>
                <a:lnTo>
                  <a:pt x="0" y="16019"/>
                </a:lnTo>
                <a:lnTo>
                  <a:pt x="0" y="28152"/>
                </a:lnTo>
                <a:lnTo>
                  <a:pt x="2176" y="33318"/>
                </a:lnTo>
                <a:lnTo>
                  <a:pt x="10884" y="41908"/>
                </a:lnTo>
                <a:lnTo>
                  <a:pt x="16079" y="44056"/>
                </a:lnTo>
                <a:lnTo>
                  <a:pt x="28209" y="44056"/>
                </a:lnTo>
                <a:lnTo>
                  <a:pt x="33418" y="41908"/>
                </a:lnTo>
                <a:lnTo>
                  <a:pt x="42066" y="33318"/>
                </a:lnTo>
                <a:lnTo>
                  <a:pt x="44228" y="28152"/>
                </a:lnTo>
                <a:lnTo>
                  <a:pt x="44228" y="16019"/>
                </a:lnTo>
                <a:lnTo>
                  <a:pt x="42066" y="10809"/>
                </a:lnTo>
                <a:lnTo>
                  <a:pt x="33418" y="2162"/>
                </a:lnTo>
                <a:lnTo>
                  <a:pt x="2820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619156" y="6119663"/>
            <a:ext cx="44450" cy="44450"/>
          </a:xfrm>
          <a:custGeom>
            <a:avLst/>
            <a:gdLst/>
            <a:ahLst/>
            <a:cxnLst/>
            <a:rect l="l" t="t" r="r" b="b"/>
            <a:pathLst>
              <a:path w="44450" h="44450">
                <a:moveTo>
                  <a:pt x="28209" y="0"/>
                </a:moveTo>
                <a:lnTo>
                  <a:pt x="16079" y="0"/>
                </a:lnTo>
                <a:lnTo>
                  <a:pt x="10884" y="2161"/>
                </a:lnTo>
                <a:lnTo>
                  <a:pt x="2176" y="10809"/>
                </a:lnTo>
                <a:lnTo>
                  <a:pt x="0" y="16019"/>
                </a:lnTo>
                <a:lnTo>
                  <a:pt x="0" y="28152"/>
                </a:lnTo>
                <a:lnTo>
                  <a:pt x="2176" y="33317"/>
                </a:lnTo>
                <a:lnTo>
                  <a:pt x="10884" y="41908"/>
                </a:lnTo>
                <a:lnTo>
                  <a:pt x="16079" y="44055"/>
                </a:lnTo>
                <a:lnTo>
                  <a:pt x="28209" y="44055"/>
                </a:lnTo>
                <a:lnTo>
                  <a:pt x="33418" y="41908"/>
                </a:lnTo>
                <a:lnTo>
                  <a:pt x="42066" y="33317"/>
                </a:lnTo>
                <a:lnTo>
                  <a:pt x="44228" y="28152"/>
                </a:lnTo>
                <a:lnTo>
                  <a:pt x="44228" y="16019"/>
                </a:lnTo>
                <a:lnTo>
                  <a:pt x="42066" y="10809"/>
                </a:lnTo>
                <a:lnTo>
                  <a:pt x="33418" y="2161"/>
                </a:lnTo>
                <a:lnTo>
                  <a:pt x="2820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6283D375-B104-A843-8446-2EBDC9AAC894}"/>
              </a:ext>
            </a:extLst>
          </p:cNvPr>
          <p:cNvGrpSpPr/>
          <p:nvPr/>
        </p:nvGrpSpPr>
        <p:grpSpPr>
          <a:xfrm>
            <a:off x="3056382" y="2102399"/>
            <a:ext cx="2971800" cy="4542511"/>
            <a:chOff x="3056382" y="1829561"/>
            <a:chExt cx="2971800" cy="4542511"/>
          </a:xfrm>
        </p:grpSpPr>
        <p:sp>
          <p:nvSpPr>
            <p:cNvPr id="3" name="object 3"/>
            <p:cNvSpPr/>
            <p:nvPr/>
          </p:nvSpPr>
          <p:spPr>
            <a:xfrm>
              <a:off x="3056382" y="1829561"/>
              <a:ext cx="2971800" cy="4495800"/>
            </a:xfrm>
            <a:custGeom>
              <a:avLst/>
              <a:gdLst/>
              <a:ahLst/>
              <a:cxnLst/>
              <a:rect l="l" t="t" r="r" b="b"/>
              <a:pathLst>
                <a:path w="2971800" h="4495800">
                  <a:moveTo>
                    <a:pt x="0" y="4495800"/>
                  </a:moveTo>
                  <a:lnTo>
                    <a:pt x="2971799" y="4495800"/>
                  </a:lnTo>
                  <a:lnTo>
                    <a:pt x="2971799" y="0"/>
                  </a:lnTo>
                  <a:lnTo>
                    <a:pt x="0" y="0"/>
                  </a:lnTo>
                  <a:lnTo>
                    <a:pt x="0" y="4495800"/>
                  </a:lnTo>
                  <a:close/>
                </a:path>
              </a:pathLst>
            </a:custGeom>
            <a:solidFill>
              <a:srgbClr val="EBDDC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 txBox="1"/>
            <p:nvPr/>
          </p:nvSpPr>
          <p:spPr>
            <a:xfrm>
              <a:off x="3239261" y="1914441"/>
              <a:ext cx="2593340" cy="445763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sz="2400" u="heavy" spc="95" dirty="0">
                  <a:solidFill>
                    <a:schemeClr val="bg1"/>
                  </a:solidFill>
                  <a:latin typeface="Calibri"/>
                  <a:cs typeface="Calibri"/>
                </a:rPr>
                <a:t>S</a:t>
              </a:r>
              <a:r>
                <a:rPr sz="2400" u="heavy" spc="-160" dirty="0">
                  <a:solidFill>
                    <a:schemeClr val="bg1"/>
                  </a:solidFill>
                  <a:latin typeface="Calibri"/>
                  <a:cs typeface="Calibri"/>
                </a:rPr>
                <a:t>t</a:t>
              </a:r>
              <a:r>
                <a:rPr sz="2400" u="heavy" spc="-65" dirty="0">
                  <a:solidFill>
                    <a:schemeClr val="bg1"/>
                  </a:solidFill>
                  <a:latin typeface="Calibri"/>
                  <a:cs typeface="Calibri"/>
                </a:rPr>
                <a:t>r</a:t>
              </a:r>
              <a:r>
                <a:rPr sz="2400" u="heavy" spc="175" dirty="0">
                  <a:solidFill>
                    <a:schemeClr val="bg1"/>
                  </a:solidFill>
                  <a:latin typeface="Calibri"/>
                  <a:cs typeface="Calibri"/>
                </a:rPr>
                <a:t>a</a:t>
              </a:r>
              <a:r>
                <a:rPr sz="2400" u="heavy" spc="-160" dirty="0">
                  <a:solidFill>
                    <a:schemeClr val="bg1"/>
                  </a:solidFill>
                  <a:latin typeface="Calibri"/>
                  <a:cs typeface="Calibri"/>
                </a:rPr>
                <a:t>t</a:t>
              </a:r>
              <a:r>
                <a:rPr sz="2400" u="heavy" dirty="0">
                  <a:solidFill>
                    <a:schemeClr val="bg1"/>
                  </a:solidFill>
                  <a:latin typeface="Calibri"/>
                  <a:cs typeface="Calibri"/>
                </a:rPr>
                <a:t>e</a:t>
              </a:r>
              <a:r>
                <a:rPr sz="2400" u="heavy" spc="180" dirty="0">
                  <a:solidFill>
                    <a:schemeClr val="bg1"/>
                  </a:solidFill>
                  <a:latin typeface="Calibri"/>
                  <a:cs typeface="Calibri"/>
                </a:rPr>
                <a:t>g</a:t>
              </a:r>
              <a:r>
                <a:rPr sz="2400" u="heavy" spc="-30" dirty="0">
                  <a:solidFill>
                    <a:schemeClr val="bg1"/>
                  </a:solidFill>
                  <a:latin typeface="Calibri"/>
                  <a:cs typeface="Calibri"/>
                </a:rPr>
                <a:t>i</a:t>
              </a:r>
              <a:r>
                <a:rPr sz="2400" u="heavy" spc="125" dirty="0">
                  <a:solidFill>
                    <a:schemeClr val="bg1"/>
                  </a:solidFill>
                  <a:latin typeface="Calibri"/>
                  <a:cs typeface="Calibri"/>
                </a:rPr>
                <a:t>c</a:t>
              </a:r>
              <a:r>
                <a:rPr sz="2400" u="heavy" spc="-95" dirty="0">
                  <a:solidFill>
                    <a:schemeClr val="bg1"/>
                  </a:solidFill>
                  <a:latin typeface="Calibri"/>
                  <a:cs typeface="Calibri"/>
                </a:rPr>
                <a:t> </a:t>
              </a:r>
              <a:r>
                <a:rPr sz="2400" u="heavy" spc="-45" dirty="0">
                  <a:solidFill>
                    <a:schemeClr val="bg1"/>
                  </a:solidFill>
                  <a:latin typeface="Calibri"/>
                  <a:cs typeface="Calibri"/>
                </a:rPr>
                <a:t>P</a:t>
              </a:r>
              <a:r>
                <a:rPr sz="2400" u="heavy" spc="-25" dirty="0">
                  <a:solidFill>
                    <a:schemeClr val="bg1"/>
                  </a:solidFill>
                  <a:latin typeface="Calibri"/>
                  <a:cs typeface="Calibri"/>
                </a:rPr>
                <a:t>l</a:t>
              </a:r>
              <a:r>
                <a:rPr sz="2400" u="heavy" spc="175" dirty="0">
                  <a:solidFill>
                    <a:schemeClr val="bg1"/>
                  </a:solidFill>
                  <a:latin typeface="Calibri"/>
                  <a:cs typeface="Calibri"/>
                </a:rPr>
                <a:t>a</a:t>
              </a:r>
              <a:r>
                <a:rPr sz="2400" u="heavy" spc="-215" dirty="0">
                  <a:solidFill>
                    <a:schemeClr val="bg1"/>
                  </a:solidFill>
                  <a:latin typeface="Calibri"/>
                  <a:cs typeface="Calibri"/>
                </a:rPr>
                <a:t>n</a:t>
              </a:r>
              <a:r>
                <a:rPr sz="2400" u="heavy" spc="-210" dirty="0">
                  <a:solidFill>
                    <a:schemeClr val="bg1"/>
                  </a:solidFill>
                  <a:latin typeface="Calibri"/>
                  <a:cs typeface="Calibri"/>
                </a:rPr>
                <a:t>n</a:t>
              </a:r>
              <a:r>
                <a:rPr sz="2400" u="heavy" spc="-30" dirty="0">
                  <a:solidFill>
                    <a:schemeClr val="bg1"/>
                  </a:solidFill>
                  <a:latin typeface="Calibri"/>
                  <a:cs typeface="Calibri"/>
                </a:rPr>
                <a:t>i</a:t>
              </a:r>
              <a:r>
                <a:rPr sz="2400" u="heavy" spc="-215" dirty="0">
                  <a:solidFill>
                    <a:schemeClr val="bg1"/>
                  </a:solidFill>
                  <a:latin typeface="Calibri"/>
                  <a:cs typeface="Calibri"/>
                </a:rPr>
                <a:t>n</a:t>
              </a:r>
              <a:r>
                <a:rPr sz="2400" u="heavy" spc="260" dirty="0">
                  <a:solidFill>
                    <a:schemeClr val="bg1"/>
                  </a:solidFill>
                  <a:latin typeface="Calibri"/>
                  <a:cs typeface="Calibri"/>
                </a:rPr>
                <a:t>g</a:t>
              </a:r>
              <a:endParaRPr sz="2400" dirty="0">
                <a:solidFill>
                  <a:schemeClr val="bg1"/>
                </a:solidFill>
                <a:latin typeface="Calibri"/>
                <a:cs typeface="Calibri"/>
              </a:endParaRPr>
            </a:p>
            <a:p>
              <a:pPr marL="499109">
                <a:lnSpc>
                  <a:spcPct val="100000"/>
                </a:lnSpc>
                <a:spcBef>
                  <a:spcPts val="254"/>
                </a:spcBef>
              </a:pPr>
              <a:r>
                <a:rPr sz="1800" spc="70" dirty="0">
                  <a:solidFill>
                    <a:schemeClr val="bg1"/>
                  </a:solidFill>
                  <a:latin typeface="Calibri"/>
                  <a:cs typeface="Calibri"/>
                </a:rPr>
                <a:t>S</a:t>
              </a:r>
              <a:r>
                <a:rPr sz="1800" spc="-25" dirty="0">
                  <a:solidFill>
                    <a:schemeClr val="bg1"/>
                  </a:solidFill>
                  <a:latin typeface="Calibri"/>
                  <a:cs typeface="Calibri"/>
                </a:rPr>
                <a:t>i</a:t>
              </a:r>
              <a:r>
                <a:rPr sz="1800" spc="-120" dirty="0">
                  <a:solidFill>
                    <a:schemeClr val="bg1"/>
                  </a:solidFill>
                  <a:latin typeface="Calibri"/>
                  <a:cs typeface="Calibri"/>
                </a:rPr>
                <a:t>t</a:t>
              </a:r>
              <a:r>
                <a:rPr sz="1800" spc="-160" dirty="0">
                  <a:solidFill>
                    <a:schemeClr val="bg1"/>
                  </a:solidFill>
                  <a:latin typeface="Calibri"/>
                  <a:cs typeface="Calibri"/>
                </a:rPr>
                <a:t>u</a:t>
              </a:r>
              <a:r>
                <a:rPr sz="1800" spc="130" dirty="0">
                  <a:solidFill>
                    <a:schemeClr val="bg1"/>
                  </a:solidFill>
                  <a:latin typeface="Calibri"/>
                  <a:cs typeface="Calibri"/>
                </a:rPr>
                <a:t>a</a:t>
              </a:r>
              <a:r>
                <a:rPr sz="1800" spc="-120" dirty="0">
                  <a:solidFill>
                    <a:schemeClr val="bg1"/>
                  </a:solidFill>
                  <a:latin typeface="Calibri"/>
                  <a:cs typeface="Calibri"/>
                </a:rPr>
                <a:t>t</a:t>
              </a:r>
              <a:r>
                <a:rPr sz="1800" spc="-20" dirty="0">
                  <a:solidFill>
                    <a:schemeClr val="bg1"/>
                  </a:solidFill>
                  <a:latin typeface="Calibri"/>
                  <a:cs typeface="Calibri"/>
                </a:rPr>
                <a:t>i</a:t>
              </a:r>
              <a:r>
                <a:rPr sz="1800" spc="-55" dirty="0">
                  <a:solidFill>
                    <a:schemeClr val="bg1"/>
                  </a:solidFill>
                  <a:latin typeface="Calibri"/>
                  <a:cs typeface="Calibri"/>
                </a:rPr>
                <a:t>o</a:t>
              </a:r>
              <a:r>
                <a:rPr sz="1800" spc="5" dirty="0">
                  <a:solidFill>
                    <a:schemeClr val="bg1"/>
                  </a:solidFill>
                  <a:latin typeface="Calibri"/>
                  <a:cs typeface="Calibri"/>
                </a:rPr>
                <a:t>n</a:t>
              </a:r>
              <a:r>
                <a:rPr sz="1800" spc="-85" dirty="0">
                  <a:solidFill>
                    <a:schemeClr val="bg1"/>
                  </a:solidFill>
                  <a:latin typeface="Calibri"/>
                  <a:cs typeface="Calibri"/>
                </a:rPr>
                <a:t> </a:t>
              </a:r>
              <a:r>
                <a:rPr sz="1800" spc="40" dirty="0">
                  <a:solidFill>
                    <a:schemeClr val="bg1"/>
                  </a:solidFill>
                  <a:latin typeface="Calibri"/>
                  <a:cs typeface="Calibri"/>
                </a:rPr>
                <a:t>A</a:t>
              </a:r>
              <a:r>
                <a:rPr sz="1800" spc="-150" dirty="0">
                  <a:solidFill>
                    <a:schemeClr val="bg1"/>
                  </a:solidFill>
                  <a:latin typeface="Calibri"/>
                  <a:cs typeface="Calibri"/>
                </a:rPr>
                <a:t>n</a:t>
              </a:r>
              <a:r>
                <a:rPr sz="1800" spc="130" dirty="0">
                  <a:solidFill>
                    <a:schemeClr val="bg1"/>
                  </a:solidFill>
                  <a:latin typeface="Calibri"/>
                  <a:cs typeface="Calibri"/>
                </a:rPr>
                <a:t>a</a:t>
              </a:r>
              <a:r>
                <a:rPr sz="1800" spc="-20" dirty="0">
                  <a:solidFill>
                    <a:schemeClr val="bg1"/>
                  </a:solidFill>
                  <a:latin typeface="Calibri"/>
                  <a:cs typeface="Calibri"/>
                </a:rPr>
                <a:t>l</a:t>
              </a:r>
              <a:r>
                <a:rPr sz="1800" spc="80" dirty="0">
                  <a:solidFill>
                    <a:schemeClr val="bg1"/>
                  </a:solidFill>
                  <a:latin typeface="Calibri"/>
                  <a:cs typeface="Calibri"/>
                </a:rPr>
                <a:t>y</a:t>
              </a:r>
              <a:r>
                <a:rPr sz="1800" spc="-110" dirty="0">
                  <a:solidFill>
                    <a:schemeClr val="bg1"/>
                  </a:solidFill>
                  <a:latin typeface="Calibri"/>
                  <a:cs typeface="Calibri"/>
                </a:rPr>
                <a:t>s</a:t>
              </a:r>
              <a:r>
                <a:rPr sz="1800" spc="-20" dirty="0">
                  <a:solidFill>
                    <a:schemeClr val="bg1"/>
                  </a:solidFill>
                  <a:latin typeface="Calibri"/>
                  <a:cs typeface="Calibri"/>
                </a:rPr>
                <a:t>i</a:t>
              </a:r>
              <a:r>
                <a:rPr sz="1800" spc="10" dirty="0">
                  <a:solidFill>
                    <a:schemeClr val="bg1"/>
                  </a:solidFill>
                  <a:latin typeface="Calibri"/>
                  <a:cs typeface="Calibri"/>
                </a:rPr>
                <a:t>s</a:t>
              </a:r>
              <a:endParaRPr sz="1800" dirty="0">
                <a:solidFill>
                  <a:schemeClr val="bg1"/>
                </a:solidFill>
                <a:latin typeface="Calibri"/>
                <a:cs typeface="Calibri"/>
              </a:endParaRPr>
            </a:p>
            <a:p>
              <a:pPr marL="454659" marR="594360">
                <a:lnSpc>
                  <a:spcPct val="100000"/>
                </a:lnSpc>
                <a:spcBef>
                  <a:spcPts val="755"/>
                </a:spcBef>
              </a:pPr>
              <a:r>
                <a:rPr sz="1400" b="1" spc="-70" dirty="0">
                  <a:solidFill>
                    <a:srgbClr val="0070C0"/>
                  </a:solidFill>
                  <a:latin typeface="Calibri"/>
                  <a:cs typeface="Calibri"/>
                </a:rPr>
                <a:t>E</a:t>
              </a:r>
              <a:r>
                <a:rPr sz="1400" b="1" spc="90" dirty="0">
                  <a:solidFill>
                    <a:srgbClr val="0070C0"/>
                  </a:solidFill>
                  <a:latin typeface="Calibri"/>
                  <a:cs typeface="Calibri"/>
                </a:rPr>
                <a:t>x</a:t>
              </a:r>
              <a:r>
                <a:rPr sz="1400" b="1" spc="-90" dirty="0">
                  <a:solidFill>
                    <a:srgbClr val="0070C0"/>
                  </a:solidFill>
                  <a:latin typeface="Calibri"/>
                  <a:cs typeface="Calibri"/>
                </a:rPr>
                <a:t>t</a:t>
              </a:r>
              <a:r>
                <a:rPr sz="1400" b="1" spc="5" dirty="0">
                  <a:solidFill>
                    <a:srgbClr val="0070C0"/>
                  </a:solidFill>
                  <a:latin typeface="Calibri"/>
                  <a:cs typeface="Calibri"/>
                </a:rPr>
                <a:t>e</a:t>
              </a:r>
              <a:r>
                <a:rPr sz="1400" b="1" spc="-5" dirty="0">
                  <a:solidFill>
                    <a:srgbClr val="0070C0"/>
                  </a:solidFill>
                  <a:latin typeface="Calibri"/>
                  <a:cs typeface="Calibri"/>
                </a:rPr>
                <a:t>r</a:t>
              </a:r>
              <a:r>
                <a:rPr sz="1400" b="1" spc="-125" dirty="0">
                  <a:solidFill>
                    <a:srgbClr val="0070C0"/>
                  </a:solidFill>
                  <a:latin typeface="Calibri"/>
                  <a:cs typeface="Calibri"/>
                </a:rPr>
                <a:t>n</a:t>
              </a:r>
              <a:r>
                <a:rPr sz="1400" b="1" spc="95" dirty="0">
                  <a:solidFill>
                    <a:srgbClr val="0070C0"/>
                  </a:solidFill>
                  <a:latin typeface="Calibri"/>
                  <a:cs typeface="Calibri"/>
                </a:rPr>
                <a:t>a</a:t>
              </a:r>
              <a:r>
                <a:rPr sz="1400" b="1" spc="-5" dirty="0">
                  <a:solidFill>
                    <a:srgbClr val="0070C0"/>
                  </a:solidFill>
                  <a:latin typeface="Calibri"/>
                  <a:cs typeface="Calibri"/>
                </a:rPr>
                <a:t>l</a:t>
              </a:r>
              <a:r>
                <a:rPr sz="1400" b="1" spc="35" dirty="0">
                  <a:solidFill>
                    <a:srgbClr val="0070C0"/>
                  </a:solidFill>
                  <a:latin typeface="Calibri"/>
                  <a:cs typeface="Calibri"/>
                </a:rPr>
                <a:t> A</a:t>
              </a:r>
              <a:r>
                <a:rPr sz="1400" b="1" spc="-125" dirty="0">
                  <a:solidFill>
                    <a:srgbClr val="0070C0"/>
                  </a:solidFill>
                  <a:latin typeface="Calibri"/>
                  <a:cs typeface="Calibri"/>
                </a:rPr>
                <a:t>n</a:t>
              </a:r>
              <a:r>
                <a:rPr sz="1400" b="1" spc="100" dirty="0">
                  <a:solidFill>
                    <a:srgbClr val="0070C0"/>
                  </a:solidFill>
                  <a:latin typeface="Calibri"/>
                  <a:cs typeface="Calibri"/>
                </a:rPr>
                <a:t>a</a:t>
              </a:r>
              <a:r>
                <a:rPr sz="1400" b="1" spc="-15" dirty="0">
                  <a:solidFill>
                    <a:srgbClr val="0070C0"/>
                  </a:solidFill>
                  <a:latin typeface="Calibri"/>
                  <a:cs typeface="Calibri"/>
                </a:rPr>
                <a:t>l</a:t>
              </a:r>
              <a:r>
                <a:rPr sz="1400" b="1" spc="70" dirty="0">
                  <a:solidFill>
                    <a:srgbClr val="0070C0"/>
                  </a:solidFill>
                  <a:latin typeface="Calibri"/>
                  <a:cs typeface="Calibri"/>
                </a:rPr>
                <a:t>y</a:t>
              </a:r>
              <a:r>
                <a:rPr sz="1400" b="1" spc="-85" dirty="0">
                  <a:solidFill>
                    <a:srgbClr val="0070C0"/>
                  </a:solidFill>
                  <a:latin typeface="Calibri"/>
                  <a:cs typeface="Calibri"/>
                </a:rPr>
                <a:t>s</a:t>
              </a:r>
              <a:r>
                <a:rPr sz="1400" b="1" spc="-15" dirty="0">
                  <a:solidFill>
                    <a:srgbClr val="0070C0"/>
                  </a:solidFill>
                  <a:latin typeface="Calibri"/>
                  <a:cs typeface="Calibri"/>
                </a:rPr>
                <a:t>i</a:t>
              </a:r>
              <a:r>
                <a:rPr sz="1400" b="1" spc="10" dirty="0">
                  <a:solidFill>
                    <a:srgbClr val="0070C0"/>
                  </a:solidFill>
                  <a:latin typeface="Calibri"/>
                  <a:cs typeface="Calibri"/>
                </a:rPr>
                <a:t>s</a:t>
              </a:r>
              <a:r>
                <a:rPr sz="1400" b="1" spc="5" dirty="0">
                  <a:solidFill>
                    <a:srgbClr val="0070C0"/>
                  </a:solidFill>
                  <a:latin typeface="Calibri"/>
                  <a:cs typeface="Calibri"/>
                </a:rPr>
                <a:t> </a:t>
              </a:r>
              <a:r>
                <a:rPr sz="1400" spc="-50" dirty="0">
                  <a:solidFill>
                    <a:schemeClr val="bg1"/>
                  </a:solidFill>
                  <a:latin typeface="Calibri"/>
                  <a:cs typeface="Calibri"/>
                </a:rPr>
                <a:t>I</a:t>
              </a:r>
              <a:r>
                <a:rPr sz="1400" spc="-125" dirty="0">
                  <a:solidFill>
                    <a:schemeClr val="bg1"/>
                  </a:solidFill>
                  <a:latin typeface="Calibri"/>
                  <a:cs typeface="Calibri"/>
                </a:rPr>
                <a:t>n</a:t>
              </a:r>
              <a:r>
                <a:rPr sz="1400" spc="-95" dirty="0">
                  <a:solidFill>
                    <a:schemeClr val="bg1"/>
                  </a:solidFill>
                  <a:latin typeface="Calibri"/>
                  <a:cs typeface="Calibri"/>
                </a:rPr>
                <a:t>t</a:t>
              </a:r>
              <a:r>
                <a:rPr sz="1400" spc="5" dirty="0">
                  <a:solidFill>
                    <a:schemeClr val="bg1"/>
                  </a:solidFill>
                  <a:latin typeface="Calibri"/>
                  <a:cs typeface="Calibri"/>
                </a:rPr>
                <a:t>e</a:t>
              </a:r>
              <a:r>
                <a:rPr sz="1400" spc="-5" dirty="0">
                  <a:solidFill>
                    <a:schemeClr val="bg1"/>
                  </a:solidFill>
                  <a:latin typeface="Calibri"/>
                  <a:cs typeface="Calibri"/>
                </a:rPr>
                <a:t>r</a:t>
              </a:r>
              <a:r>
                <a:rPr sz="1400" spc="-125" dirty="0">
                  <a:solidFill>
                    <a:schemeClr val="bg1"/>
                  </a:solidFill>
                  <a:latin typeface="Calibri"/>
                  <a:cs typeface="Calibri"/>
                </a:rPr>
                <a:t>n</a:t>
              </a:r>
              <a:r>
                <a:rPr sz="1400" spc="100" dirty="0">
                  <a:solidFill>
                    <a:schemeClr val="bg1"/>
                  </a:solidFill>
                  <a:latin typeface="Calibri"/>
                  <a:cs typeface="Calibri"/>
                </a:rPr>
                <a:t>a</a:t>
              </a:r>
              <a:r>
                <a:rPr sz="1400" spc="-5" dirty="0">
                  <a:solidFill>
                    <a:schemeClr val="bg1"/>
                  </a:solidFill>
                  <a:latin typeface="Calibri"/>
                  <a:cs typeface="Calibri"/>
                </a:rPr>
                <a:t>l</a:t>
              </a:r>
              <a:r>
                <a:rPr sz="1400" spc="45" dirty="0">
                  <a:solidFill>
                    <a:schemeClr val="bg1"/>
                  </a:solidFill>
                  <a:latin typeface="Calibri"/>
                  <a:cs typeface="Calibri"/>
                </a:rPr>
                <a:t> </a:t>
              </a:r>
              <a:r>
                <a:rPr sz="1400" spc="35" dirty="0">
                  <a:solidFill>
                    <a:schemeClr val="bg1"/>
                  </a:solidFill>
                  <a:latin typeface="Calibri"/>
                  <a:cs typeface="Calibri"/>
                </a:rPr>
                <a:t>A</a:t>
              </a:r>
              <a:r>
                <a:rPr sz="1400" spc="-125" dirty="0">
                  <a:solidFill>
                    <a:schemeClr val="bg1"/>
                  </a:solidFill>
                  <a:latin typeface="Calibri"/>
                  <a:cs typeface="Calibri"/>
                </a:rPr>
                <a:t>n</a:t>
              </a:r>
              <a:r>
                <a:rPr sz="1400" spc="100" dirty="0">
                  <a:solidFill>
                    <a:schemeClr val="bg1"/>
                  </a:solidFill>
                  <a:latin typeface="Calibri"/>
                  <a:cs typeface="Calibri"/>
                </a:rPr>
                <a:t>a</a:t>
              </a:r>
              <a:r>
                <a:rPr sz="1400" spc="-15" dirty="0">
                  <a:solidFill>
                    <a:schemeClr val="bg1"/>
                  </a:solidFill>
                  <a:latin typeface="Calibri"/>
                  <a:cs typeface="Calibri"/>
                </a:rPr>
                <a:t>l</a:t>
              </a:r>
              <a:r>
                <a:rPr sz="1400" spc="70" dirty="0">
                  <a:solidFill>
                    <a:schemeClr val="bg1"/>
                  </a:solidFill>
                  <a:latin typeface="Calibri"/>
                  <a:cs typeface="Calibri"/>
                </a:rPr>
                <a:t>y</a:t>
              </a:r>
              <a:r>
                <a:rPr sz="1400" spc="-85" dirty="0">
                  <a:solidFill>
                    <a:schemeClr val="bg1"/>
                  </a:solidFill>
                  <a:latin typeface="Calibri"/>
                  <a:cs typeface="Calibri"/>
                </a:rPr>
                <a:t>s</a:t>
              </a:r>
              <a:r>
                <a:rPr sz="1400" spc="-20" dirty="0">
                  <a:solidFill>
                    <a:schemeClr val="bg1"/>
                  </a:solidFill>
                  <a:latin typeface="Calibri"/>
                  <a:cs typeface="Calibri"/>
                </a:rPr>
                <a:t>i</a:t>
              </a:r>
              <a:r>
                <a:rPr sz="1400" spc="10" dirty="0">
                  <a:solidFill>
                    <a:schemeClr val="bg1"/>
                  </a:solidFill>
                  <a:latin typeface="Calibri"/>
                  <a:cs typeface="Calibri"/>
                </a:rPr>
                <a:t>s</a:t>
              </a:r>
              <a:r>
                <a:rPr sz="1400" spc="5" dirty="0">
                  <a:solidFill>
                    <a:schemeClr val="bg1"/>
                  </a:solidFill>
                  <a:latin typeface="Calibri"/>
                  <a:cs typeface="Calibri"/>
                </a:rPr>
                <a:t> </a:t>
              </a:r>
              <a:r>
                <a:rPr sz="1400" spc="-15" dirty="0">
                  <a:solidFill>
                    <a:schemeClr val="bg1"/>
                  </a:solidFill>
                  <a:latin typeface="Calibri"/>
                  <a:cs typeface="Calibri"/>
                </a:rPr>
                <a:t>D</a:t>
              </a:r>
              <a:r>
                <a:rPr sz="1400" spc="-10" dirty="0">
                  <a:solidFill>
                    <a:schemeClr val="bg1"/>
                  </a:solidFill>
                  <a:latin typeface="Calibri"/>
                  <a:cs typeface="Calibri"/>
                </a:rPr>
                <a:t>i</a:t>
              </a:r>
              <a:r>
                <a:rPr sz="1400" spc="-25" dirty="0">
                  <a:solidFill>
                    <a:schemeClr val="bg1"/>
                  </a:solidFill>
                  <a:latin typeface="Calibri"/>
                  <a:cs typeface="Calibri"/>
                </a:rPr>
                <a:t>r</a:t>
              </a:r>
              <a:r>
                <a:rPr sz="1400" spc="5" dirty="0">
                  <a:solidFill>
                    <a:schemeClr val="bg1"/>
                  </a:solidFill>
                  <a:latin typeface="Calibri"/>
                  <a:cs typeface="Calibri"/>
                </a:rPr>
                <a:t>e</a:t>
              </a:r>
              <a:r>
                <a:rPr sz="1400" spc="-55" dirty="0">
                  <a:solidFill>
                    <a:schemeClr val="bg1"/>
                  </a:solidFill>
                  <a:latin typeface="Calibri"/>
                  <a:cs typeface="Calibri"/>
                </a:rPr>
                <a:t>c</a:t>
              </a:r>
              <a:r>
                <a:rPr sz="1400" spc="-95" dirty="0">
                  <a:solidFill>
                    <a:schemeClr val="bg1"/>
                  </a:solidFill>
                  <a:latin typeface="Calibri"/>
                  <a:cs typeface="Calibri"/>
                </a:rPr>
                <a:t>t</a:t>
              </a:r>
              <a:r>
                <a:rPr sz="1400" spc="-10" dirty="0">
                  <a:solidFill>
                    <a:schemeClr val="bg1"/>
                  </a:solidFill>
                  <a:latin typeface="Calibri"/>
                  <a:cs typeface="Calibri"/>
                </a:rPr>
                <a:t>i</a:t>
              </a:r>
              <a:r>
                <a:rPr sz="1400" spc="-35" dirty="0">
                  <a:solidFill>
                    <a:schemeClr val="bg1"/>
                  </a:solidFill>
                  <a:latin typeface="Calibri"/>
                  <a:cs typeface="Calibri"/>
                </a:rPr>
                <a:t>o</a:t>
              </a:r>
              <a:r>
                <a:rPr sz="1400" spc="-125" dirty="0">
                  <a:solidFill>
                    <a:schemeClr val="bg1"/>
                  </a:solidFill>
                  <a:latin typeface="Calibri"/>
                  <a:cs typeface="Calibri"/>
                </a:rPr>
                <a:t>n</a:t>
              </a:r>
              <a:r>
                <a:rPr sz="1400" spc="95" dirty="0">
                  <a:solidFill>
                    <a:schemeClr val="bg1"/>
                  </a:solidFill>
                  <a:latin typeface="Calibri"/>
                  <a:cs typeface="Calibri"/>
                </a:rPr>
                <a:t>a</a:t>
              </a:r>
              <a:r>
                <a:rPr sz="1400" spc="-5" dirty="0">
                  <a:solidFill>
                    <a:schemeClr val="bg1"/>
                  </a:solidFill>
                  <a:latin typeface="Calibri"/>
                  <a:cs typeface="Calibri"/>
                </a:rPr>
                <a:t>l</a:t>
              </a:r>
              <a:r>
                <a:rPr sz="1400" spc="25" dirty="0">
                  <a:solidFill>
                    <a:schemeClr val="bg1"/>
                  </a:solidFill>
                  <a:latin typeface="Calibri"/>
                  <a:cs typeface="Calibri"/>
                </a:rPr>
                <a:t> </a:t>
              </a:r>
              <a:r>
                <a:rPr sz="1400" spc="60" dirty="0">
                  <a:solidFill>
                    <a:schemeClr val="bg1"/>
                  </a:solidFill>
                  <a:latin typeface="Calibri"/>
                  <a:cs typeface="Calibri"/>
                </a:rPr>
                <a:t>S</a:t>
              </a:r>
              <a:r>
                <a:rPr sz="1400" spc="-95" dirty="0">
                  <a:solidFill>
                    <a:schemeClr val="bg1"/>
                  </a:solidFill>
                  <a:latin typeface="Calibri"/>
                  <a:cs typeface="Calibri"/>
                </a:rPr>
                <a:t>t</a:t>
              </a:r>
              <a:r>
                <a:rPr sz="1400" spc="-35" dirty="0">
                  <a:solidFill>
                    <a:schemeClr val="bg1"/>
                  </a:solidFill>
                  <a:latin typeface="Calibri"/>
                  <a:cs typeface="Calibri"/>
                </a:rPr>
                <a:t>r</a:t>
              </a:r>
              <a:r>
                <a:rPr sz="1400" spc="100" dirty="0">
                  <a:solidFill>
                    <a:schemeClr val="bg1"/>
                  </a:solidFill>
                  <a:latin typeface="Calibri"/>
                  <a:cs typeface="Calibri"/>
                </a:rPr>
                <a:t>a</a:t>
              </a:r>
              <a:r>
                <a:rPr sz="1400" spc="-95" dirty="0">
                  <a:solidFill>
                    <a:schemeClr val="bg1"/>
                  </a:solidFill>
                  <a:latin typeface="Calibri"/>
                  <a:cs typeface="Calibri"/>
                </a:rPr>
                <a:t>t</a:t>
              </a:r>
              <a:r>
                <a:rPr sz="1400" spc="10" dirty="0">
                  <a:solidFill>
                    <a:schemeClr val="bg1"/>
                  </a:solidFill>
                  <a:latin typeface="Calibri"/>
                  <a:cs typeface="Calibri"/>
                </a:rPr>
                <a:t>e</a:t>
              </a:r>
              <a:r>
                <a:rPr sz="1400" spc="105" dirty="0">
                  <a:solidFill>
                    <a:schemeClr val="bg1"/>
                  </a:solidFill>
                  <a:latin typeface="Calibri"/>
                  <a:cs typeface="Calibri"/>
                </a:rPr>
                <a:t>g</a:t>
              </a:r>
              <a:r>
                <a:rPr sz="1400" spc="-15" dirty="0">
                  <a:solidFill>
                    <a:schemeClr val="bg1"/>
                  </a:solidFill>
                  <a:latin typeface="Calibri"/>
                  <a:cs typeface="Calibri"/>
                </a:rPr>
                <a:t>i</a:t>
              </a:r>
              <a:r>
                <a:rPr sz="1400" spc="5" dirty="0">
                  <a:solidFill>
                    <a:schemeClr val="bg1"/>
                  </a:solidFill>
                  <a:latin typeface="Calibri"/>
                  <a:cs typeface="Calibri"/>
                </a:rPr>
                <a:t>e</a:t>
              </a:r>
              <a:r>
                <a:rPr sz="1400" spc="10" dirty="0">
                  <a:solidFill>
                    <a:schemeClr val="bg1"/>
                  </a:solidFill>
                  <a:latin typeface="Calibri"/>
                  <a:cs typeface="Calibri"/>
                </a:rPr>
                <a:t>s</a:t>
              </a:r>
              <a:endParaRPr sz="1400" dirty="0">
                <a:solidFill>
                  <a:schemeClr val="bg1"/>
                </a:solidFill>
                <a:latin typeface="Calibri"/>
                <a:cs typeface="Calibri"/>
              </a:endParaRPr>
            </a:p>
            <a:p>
              <a:pPr>
                <a:lnSpc>
                  <a:spcPct val="100000"/>
                </a:lnSpc>
              </a:pPr>
              <a:endParaRPr sz="1400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  <a:p>
              <a:pPr marL="1270" algn="ctr">
                <a:lnSpc>
                  <a:spcPct val="100000"/>
                </a:lnSpc>
                <a:spcBef>
                  <a:spcPts val="1235"/>
                </a:spcBef>
              </a:pPr>
              <a:r>
                <a:rPr sz="1800" spc="70" dirty="0">
                  <a:solidFill>
                    <a:schemeClr val="bg1"/>
                  </a:solidFill>
                  <a:latin typeface="Calibri"/>
                  <a:cs typeface="Calibri"/>
                </a:rPr>
                <a:t>S</a:t>
              </a:r>
              <a:r>
                <a:rPr sz="1800" spc="-120" dirty="0">
                  <a:solidFill>
                    <a:schemeClr val="bg1"/>
                  </a:solidFill>
                  <a:latin typeface="Calibri"/>
                  <a:cs typeface="Calibri"/>
                </a:rPr>
                <a:t>t</a:t>
              </a:r>
              <a:r>
                <a:rPr sz="1800" spc="-45" dirty="0">
                  <a:solidFill>
                    <a:schemeClr val="bg1"/>
                  </a:solidFill>
                  <a:latin typeface="Calibri"/>
                  <a:cs typeface="Calibri"/>
                </a:rPr>
                <a:t>r</a:t>
              </a:r>
              <a:r>
                <a:rPr sz="1800" spc="130" dirty="0">
                  <a:solidFill>
                    <a:schemeClr val="bg1"/>
                  </a:solidFill>
                  <a:latin typeface="Calibri"/>
                  <a:cs typeface="Calibri"/>
                </a:rPr>
                <a:t>a</a:t>
              </a:r>
              <a:r>
                <a:rPr sz="1800" spc="-114" dirty="0">
                  <a:solidFill>
                    <a:schemeClr val="bg1"/>
                  </a:solidFill>
                  <a:latin typeface="Calibri"/>
                  <a:cs typeface="Calibri"/>
                </a:rPr>
                <a:t>t</a:t>
              </a:r>
              <a:r>
                <a:rPr sz="1800" dirty="0">
                  <a:solidFill>
                    <a:schemeClr val="bg1"/>
                  </a:solidFill>
                  <a:latin typeface="Calibri"/>
                  <a:cs typeface="Calibri"/>
                </a:rPr>
                <a:t>e</a:t>
              </a:r>
              <a:r>
                <a:rPr sz="1800" spc="110" dirty="0">
                  <a:solidFill>
                    <a:schemeClr val="bg1"/>
                  </a:solidFill>
                  <a:latin typeface="Calibri"/>
                  <a:cs typeface="Calibri"/>
                </a:rPr>
                <a:t>g</a:t>
              </a:r>
              <a:r>
                <a:rPr sz="1800" spc="80" dirty="0">
                  <a:solidFill>
                    <a:schemeClr val="bg1"/>
                  </a:solidFill>
                  <a:latin typeface="Calibri"/>
                  <a:cs typeface="Calibri"/>
                </a:rPr>
                <a:t>y</a:t>
              </a:r>
              <a:r>
                <a:rPr sz="1800" spc="65" dirty="0">
                  <a:solidFill>
                    <a:schemeClr val="bg1"/>
                  </a:solidFill>
                  <a:latin typeface="Calibri"/>
                  <a:cs typeface="Calibri"/>
                </a:rPr>
                <a:t> </a:t>
              </a:r>
              <a:r>
                <a:rPr sz="1800" spc="-55" dirty="0">
                  <a:solidFill>
                    <a:schemeClr val="bg1"/>
                  </a:solidFill>
                  <a:latin typeface="Calibri"/>
                  <a:cs typeface="Calibri"/>
                </a:rPr>
                <a:t>Fo</a:t>
              </a:r>
              <a:r>
                <a:rPr sz="1800" dirty="0">
                  <a:solidFill>
                    <a:schemeClr val="bg1"/>
                  </a:solidFill>
                  <a:latin typeface="Calibri"/>
                  <a:cs typeface="Calibri"/>
                </a:rPr>
                <a:t>r</a:t>
              </a:r>
              <a:r>
                <a:rPr sz="1800" spc="-210" dirty="0">
                  <a:solidFill>
                    <a:schemeClr val="bg1"/>
                  </a:solidFill>
                  <a:latin typeface="Calibri"/>
                  <a:cs typeface="Calibri"/>
                </a:rPr>
                <a:t>m</a:t>
              </a:r>
              <a:r>
                <a:rPr sz="1800" spc="-160" dirty="0">
                  <a:solidFill>
                    <a:schemeClr val="bg1"/>
                  </a:solidFill>
                  <a:latin typeface="Calibri"/>
                  <a:cs typeface="Calibri"/>
                </a:rPr>
                <a:t>u</a:t>
              </a:r>
              <a:r>
                <a:rPr sz="1800" spc="-20" dirty="0">
                  <a:solidFill>
                    <a:schemeClr val="bg1"/>
                  </a:solidFill>
                  <a:latin typeface="Calibri"/>
                  <a:cs typeface="Calibri"/>
                </a:rPr>
                <a:t>l</a:t>
              </a:r>
              <a:r>
                <a:rPr sz="1800" spc="135" dirty="0">
                  <a:solidFill>
                    <a:schemeClr val="bg1"/>
                  </a:solidFill>
                  <a:latin typeface="Calibri"/>
                  <a:cs typeface="Calibri"/>
                </a:rPr>
                <a:t>a</a:t>
              </a:r>
              <a:r>
                <a:rPr sz="1800" spc="-120" dirty="0">
                  <a:solidFill>
                    <a:schemeClr val="bg1"/>
                  </a:solidFill>
                  <a:latin typeface="Calibri"/>
                  <a:cs typeface="Calibri"/>
                </a:rPr>
                <a:t>t</a:t>
              </a:r>
              <a:r>
                <a:rPr sz="1800" spc="-20" dirty="0">
                  <a:solidFill>
                    <a:schemeClr val="bg1"/>
                  </a:solidFill>
                  <a:latin typeface="Calibri"/>
                  <a:cs typeface="Calibri"/>
                </a:rPr>
                <a:t>i</a:t>
              </a:r>
              <a:r>
                <a:rPr sz="1800" spc="-55" dirty="0">
                  <a:solidFill>
                    <a:schemeClr val="bg1"/>
                  </a:solidFill>
                  <a:latin typeface="Calibri"/>
                  <a:cs typeface="Calibri"/>
                </a:rPr>
                <a:t>o</a:t>
              </a:r>
              <a:r>
                <a:rPr sz="1800" spc="5" dirty="0">
                  <a:solidFill>
                    <a:schemeClr val="bg1"/>
                  </a:solidFill>
                  <a:latin typeface="Calibri"/>
                  <a:cs typeface="Calibri"/>
                </a:rPr>
                <a:t>n</a:t>
              </a:r>
              <a:endParaRPr sz="1800" dirty="0">
                <a:solidFill>
                  <a:schemeClr val="bg1"/>
                </a:solidFill>
                <a:latin typeface="Calibri"/>
                <a:cs typeface="Calibri"/>
              </a:endParaRPr>
            </a:p>
            <a:p>
              <a:pPr marL="454659">
                <a:lnSpc>
                  <a:spcPct val="100000"/>
                </a:lnSpc>
                <a:spcBef>
                  <a:spcPts val="755"/>
                </a:spcBef>
              </a:pPr>
              <a:r>
                <a:rPr sz="1400" spc="-15" dirty="0">
                  <a:solidFill>
                    <a:schemeClr val="bg1"/>
                  </a:solidFill>
                  <a:latin typeface="Calibri"/>
                  <a:cs typeface="Calibri"/>
                </a:rPr>
                <a:t>D</a:t>
              </a:r>
              <a:r>
                <a:rPr sz="1400" spc="-10" dirty="0">
                  <a:solidFill>
                    <a:schemeClr val="bg1"/>
                  </a:solidFill>
                  <a:latin typeface="Calibri"/>
                  <a:cs typeface="Calibri"/>
                </a:rPr>
                <a:t>i</a:t>
              </a:r>
              <a:r>
                <a:rPr sz="1400" spc="-25" dirty="0">
                  <a:solidFill>
                    <a:schemeClr val="bg1"/>
                  </a:solidFill>
                  <a:latin typeface="Calibri"/>
                  <a:cs typeface="Calibri"/>
                </a:rPr>
                <a:t>r</a:t>
              </a:r>
              <a:r>
                <a:rPr sz="1400" spc="5" dirty="0">
                  <a:solidFill>
                    <a:schemeClr val="bg1"/>
                  </a:solidFill>
                  <a:latin typeface="Calibri"/>
                  <a:cs typeface="Calibri"/>
                </a:rPr>
                <a:t>e</a:t>
              </a:r>
              <a:r>
                <a:rPr sz="1400" spc="-55" dirty="0">
                  <a:solidFill>
                    <a:schemeClr val="bg1"/>
                  </a:solidFill>
                  <a:latin typeface="Calibri"/>
                  <a:cs typeface="Calibri"/>
                </a:rPr>
                <a:t>c</a:t>
              </a:r>
              <a:r>
                <a:rPr sz="1400" spc="-95" dirty="0">
                  <a:solidFill>
                    <a:schemeClr val="bg1"/>
                  </a:solidFill>
                  <a:latin typeface="Calibri"/>
                  <a:cs typeface="Calibri"/>
                </a:rPr>
                <a:t>t</a:t>
              </a:r>
              <a:r>
                <a:rPr sz="1400" spc="-15" dirty="0">
                  <a:solidFill>
                    <a:schemeClr val="bg1"/>
                  </a:solidFill>
                  <a:latin typeface="Calibri"/>
                  <a:cs typeface="Calibri"/>
                </a:rPr>
                <a:t>i</a:t>
              </a:r>
              <a:r>
                <a:rPr sz="1400" spc="-35" dirty="0">
                  <a:solidFill>
                    <a:schemeClr val="bg1"/>
                  </a:solidFill>
                  <a:latin typeface="Calibri"/>
                  <a:cs typeface="Calibri"/>
                </a:rPr>
                <a:t>o</a:t>
              </a:r>
              <a:r>
                <a:rPr sz="1400" spc="-125" dirty="0">
                  <a:solidFill>
                    <a:schemeClr val="bg1"/>
                  </a:solidFill>
                  <a:latin typeface="Calibri"/>
                  <a:cs typeface="Calibri"/>
                </a:rPr>
                <a:t>n</a:t>
              </a:r>
              <a:r>
                <a:rPr sz="1400" spc="100" dirty="0">
                  <a:solidFill>
                    <a:schemeClr val="bg1"/>
                  </a:solidFill>
                  <a:latin typeface="Calibri"/>
                  <a:cs typeface="Calibri"/>
                </a:rPr>
                <a:t>a</a:t>
              </a:r>
              <a:r>
                <a:rPr sz="1400" spc="-5" dirty="0">
                  <a:solidFill>
                    <a:schemeClr val="bg1"/>
                  </a:solidFill>
                  <a:latin typeface="Calibri"/>
                  <a:cs typeface="Calibri"/>
                </a:rPr>
                <a:t>l</a:t>
              </a:r>
              <a:r>
                <a:rPr sz="1400" spc="20" dirty="0">
                  <a:solidFill>
                    <a:schemeClr val="bg1"/>
                  </a:solidFill>
                  <a:latin typeface="Calibri"/>
                  <a:cs typeface="Calibri"/>
                </a:rPr>
                <a:t> </a:t>
              </a:r>
              <a:r>
                <a:rPr sz="1400" spc="55" dirty="0">
                  <a:solidFill>
                    <a:schemeClr val="bg1"/>
                  </a:solidFill>
                  <a:latin typeface="Calibri"/>
                  <a:cs typeface="Calibri"/>
                </a:rPr>
                <a:t>S</a:t>
              </a:r>
              <a:r>
                <a:rPr sz="1400" spc="-95" dirty="0">
                  <a:solidFill>
                    <a:schemeClr val="bg1"/>
                  </a:solidFill>
                  <a:latin typeface="Calibri"/>
                  <a:cs typeface="Calibri"/>
                </a:rPr>
                <a:t>t</a:t>
              </a:r>
              <a:r>
                <a:rPr sz="1400" spc="-35" dirty="0">
                  <a:solidFill>
                    <a:schemeClr val="bg1"/>
                  </a:solidFill>
                  <a:latin typeface="Calibri"/>
                  <a:cs typeface="Calibri"/>
                </a:rPr>
                <a:t>r</a:t>
              </a:r>
              <a:r>
                <a:rPr sz="1400" spc="100" dirty="0">
                  <a:solidFill>
                    <a:schemeClr val="bg1"/>
                  </a:solidFill>
                  <a:latin typeface="Calibri"/>
                  <a:cs typeface="Calibri"/>
                </a:rPr>
                <a:t>a</a:t>
              </a:r>
              <a:r>
                <a:rPr sz="1400" spc="-90" dirty="0">
                  <a:solidFill>
                    <a:schemeClr val="bg1"/>
                  </a:solidFill>
                  <a:latin typeface="Calibri"/>
                  <a:cs typeface="Calibri"/>
                </a:rPr>
                <a:t>t</a:t>
              </a:r>
              <a:r>
                <a:rPr sz="1400" spc="5" dirty="0">
                  <a:solidFill>
                    <a:schemeClr val="bg1"/>
                  </a:solidFill>
                  <a:latin typeface="Calibri"/>
                  <a:cs typeface="Calibri"/>
                </a:rPr>
                <a:t>e</a:t>
              </a:r>
              <a:r>
                <a:rPr sz="1400" spc="105" dirty="0">
                  <a:solidFill>
                    <a:schemeClr val="bg1"/>
                  </a:solidFill>
                  <a:latin typeface="Calibri"/>
                  <a:cs typeface="Calibri"/>
                </a:rPr>
                <a:t>g</a:t>
              </a:r>
              <a:r>
                <a:rPr sz="1400" spc="-20" dirty="0">
                  <a:solidFill>
                    <a:schemeClr val="bg1"/>
                  </a:solidFill>
                  <a:latin typeface="Calibri"/>
                  <a:cs typeface="Calibri"/>
                </a:rPr>
                <a:t>i</a:t>
              </a:r>
              <a:r>
                <a:rPr sz="1400" spc="10" dirty="0">
                  <a:solidFill>
                    <a:schemeClr val="bg1"/>
                  </a:solidFill>
                  <a:latin typeface="Calibri"/>
                  <a:cs typeface="Calibri"/>
                </a:rPr>
                <a:t>es</a:t>
              </a:r>
              <a:endParaRPr sz="1400" dirty="0">
                <a:solidFill>
                  <a:schemeClr val="bg1"/>
                </a:solidFill>
                <a:latin typeface="Calibri"/>
                <a:cs typeface="Calibri"/>
              </a:endParaRPr>
            </a:p>
            <a:p>
              <a:pPr marL="454659">
                <a:lnSpc>
                  <a:spcPct val="100000"/>
                </a:lnSpc>
              </a:pPr>
              <a:r>
                <a:rPr sz="1400" spc="35" dirty="0">
                  <a:solidFill>
                    <a:schemeClr val="bg1"/>
                  </a:solidFill>
                  <a:latin typeface="Calibri"/>
                  <a:cs typeface="Calibri"/>
                </a:rPr>
                <a:t>A</a:t>
              </a:r>
              <a:r>
                <a:rPr sz="1400" spc="45" dirty="0">
                  <a:solidFill>
                    <a:schemeClr val="bg1"/>
                  </a:solidFill>
                  <a:latin typeface="Calibri"/>
                  <a:cs typeface="Calibri"/>
                </a:rPr>
                <a:t>d</a:t>
              </a:r>
              <a:r>
                <a:rPr sz="1400" spc="100" dirty="0">
                  <a:solidFill>
                    <a:schemeClr val="bg1"/>
                  </a:solidFill>
                  <a:latin typeface="Calibri"/>
                  <a:cs typeface="Calibri"/>
                </a:rPr>
                <a:t>a</a:t>
              </a:r>
              <a:r>
                <a:rPr sz="1400" spc="40" dirty="0">
                  <a:solidFill>
                    <a:schemeClr val="bg1"/>
                  </a:solidFill>
                  <a:latin typeface="Calibri"/>
                  <a:cs typeface="Calibri"/>
                </a:rPr>
                <a:t>p</a:t>
              </a:r>
              <a:r>
                <a:rPr sz="1400" spc="-95" dirty="0">
                  <a:solidFill>
                    <a:schemeClr val="bg1"/>
                  </a:solidFill>
                  <a:latin typeface="Calibri"/>
                  <a:cs typeface="Calibri"/>
                </a:rPr>
                <a:t>t</a:t>
              </a:r>
              <a:r>
                <a:rPr sz="1400" spc="-10" dirty="0">
                  <a:solidFill>
                    <a:schemeClr val="bg1"/>
                  </a:solidFill>
                  <a:latin typeface="Calibri"/>
                  <a:cs typeface="Calibri"/>
                </a:rPr>
                <a:t>i</a:t>
              </a:r>
              <a:r>
                <a:rPr sz="1400" spc="-50" dirty="0">
                  <a:solidFill>
                    <a:schemeClr val="bg1"/>
                  </a:solidFill>
                  <a:latin typeface="Calibri"/>
                  <a:cs typeface="Calibri"/>
                </a:rPr>
                <a:t>v</a:t>
              </a:r>
              <a:r>
                <a:rPr sz="1400" spc="30" dirty="0">
                  <a:solidFill>
                    <a:schemeClr val="bg1"/>
                  </a:solidFill>
                  <a:latin typeface="Calibri"/>
                  <a:cs typeface="Calibri"/>
                </a:rPr>
                <a:t>e</a:t>
              </a:r>
              <a:r>
                <a:rPr sz="1400" spc="5" dirty="0">
                  <a:solidFill>
                    <a:schemeClr val="bg1"/>
                  </a:solidFill>
                  <a:latin typeface="Calibri"/>
                  <a:cs typeface="Calibri"/>
                </a:rPr>
                <a:t> </a:t>
              </a:r>
              <a:r>
                <a:rPr sz="1400" spc="60" dirty="0">
                  <a:solidFill>
                    <a:schemeClr val="bg1"/>
                  </a:solidFill>
                  <a:latin typeface="Calibri"/>
                  <a:cs typeface="Calibri"/>
                </a:rPr>
                <a:t>S</a:t>
              </a:r>
              <a:r>
                <a:rPr sz="1400" spc="-95" dirty="0">
                  <a:solidFill>
                    <a:schemeClr val="bg1"/>
                  </a:solidFill>
                  <a:latin typeface="Calibri"/>
                  <a:cs typeface="Calibri"/>
                </a:rPr>
                <a:t>t</a:t>
              </a:r>
              <a:r>
                <a:rPr sz="1400" spc="-35" dirty="0">
                  <a:solidFill>
                    <a:schemeClr val="bg1"/>
                  </a:solidFill>
                  <a:latin typeface="Calibri"/>
                  <a:cs typeface="Calibri"/>
                </a:rPr>
                <a:t>r</a:t>
              </a:r>
              <a:r>
                <a:rPr sz="1400" spc="100" dirty="0">
                  <a:solidFill>
                    <a:schemeClr val="bg1"/>
                  </a:solidFill>
                  <a:latin typeface="Calibri"/>
                  <a:cs typeface="Calibri"/>
                </a:rPr>
                <a:t>a</a:t>
              </a:r>
              <a:r>
                <a:rPr sz="1400" spc="-95" dirty="0">
                  <a:solidFill>
                    <a:schemeClr val="bg1"/>
                  </a:solidFill>
                  <a:latin typeface="Calibri"/>
                  <a:cs typeface="Calibri"/>
                </a:rPr>
                <a:t>t</a:t>
              </a:r>
              <a:r>
                <a:rPr sz="1400" spc="10" dirty="0">
                  <a:solidFill>
                    <a:schemeClr val="bg1"/>
                  </a:solidFill>
                  <a:latin typeface="Calibri"/>
                  <a:cs typeface="Calibri"/>
                </a:rPr>
                <a:t>e</a:t>
              </a:r>
              <a:r>
                <a:rPr sz="1400" spc="105" dirty="0">
                  <a:solidFill>
                    <a:schemeClr val="bg1"/>
                  </a:solidFill>
                  <a:latin typeface="Calibri"/>
                  <a:cs typeface="Calibri"/>
                </a:rPr>
                <a:t>g</a:t>
              </a:r>
              <a:r>
                <a:rPr sz="1400" spc="-15" dirty="0">
                  <a:solidFill>
                    <a:schemeClr val="bg1"/>
                  </a:solidFill>
                  <a:latin typeface="Calibri"/>
                  <a:cs typeface="Calibri"/>
                </a:rPr>
                <a:t>i</a:t>
              </a:r>
              <a:r>
                <a:rPr sz="1400" spc="5" dirty="0">
                  <a:solidFill>
                    <a:schemeClr val="bg1"/>
                  </a:solidFill>
                  <a:latin typeface="Calibri"/>
                  <a:cs typeface="Calibri"/>
                </a:rPr>
                <a:t>e</a:t>
              </a:r>
              <a:r>
                <a:rPr sz="1400" spc="10" dirty="0">
                  <a:solidFill>
                    <a:schemeClr val="bg1"/>
                  </a:solidFill>
                  <a:latin typeface="Calibri"/>
                  <a:cs typeface="Calibri"/>
                </a:rPr>
                <a:t>s</a:t>
              </a:r>
              <a:endParaRPr sz="1400" dirty="0">
                <a:solidFill>
                  <a:schemeClr val="bg1"/>
                </a:solidFill>
                <a:latin typeface="Calibri"/>
                <a:cs typeface="Calibri"/>
              </a:endParaRPr>
            </a:p>
            <a:p>
              <a:pPr marL="454659" marR="98425">
                <a:lnSpc>
                  <a:spcPct val="100000"/>
                </a:lnSpc>
              </a:pPr>
              <a:r>
                <a:rPr sz="1400" spc="-120" dirty="0">
                  <a:solidFill>
                    <a:schemeClr val="bg1"/>
                  </a:solidFill>
                  <a:latin typeface="Calibri"/>
                  <a:cs typeface="Calibri"/>
                </a:rPr>
                <a:t>M</a:t>
              </a:r>
              <a:r>
                <a:rPr sz="1400" spc="95" dirty="0">
                  <a:solidFill>
                    <a:schemeClr val="bg1"/>
                  </a:solidFill>
                  <a:latin typeface="Calibri"/>
                  <a:cs typeface="Calibri"/>
                </a:rPr>
                <a:t>a</a:t>
              </a:r>
              <a:r>
                <a:rPr sz="1400" dirty="0">
                  <a:solidFill>
                    <a:schemeClr val="bg1"/>
                  </a:solidFill>
                  <a:latin typeface="Calibri"/>
                  <a:cs typeface="Calibri"/>
                </a:rPr>
                <a:t>r</a:t>
              </a:r>
              <a:r>
                <a:rPr sz="1400" spc="-55" dirty="0">
                  <a:solidFill>
                    <a:schemeClr val="bg1"/>
                  </a:solidFill>
                  <a:latin typeface="Calibri"/>
                  <a:cs typeface="Calibri"/>
                </a:rPr>
                <a:t>k</a:t>
              </a:r>
              <a:r>
                <a:rPr sz="1400" spc="5" dirty="0">
                  <a:solidFill>
                    <a:schemeClr val="bg1"/>
                  </a:solidFill>
                  <a:latin typeface="Calibri"/>
                  <a:cs typeface="Calibri"/>
                </a:rPr>
                <a:t>e</a:t>
              </a:r>
              <a:r>
                <a:rPr sz="1400" spc="-135" dirty="0">
                  <a:solidFill>
                    <a:schemeClr val="bg1"/>
                  </a:solidFill>
                  <a:latin typeface="Calibri"/>
                  <a:cs typeface="Calibri"/>
                </a:rPr>
                <a:t>t</a:t>
              </a:r>
              <a:r>
                <a:rPr sz="1400" spc="90" dirty="0">
                  <a:solidFill>
                    <a:schemeClr val="bg1"/>
                  </a:solidFill>
                  <a:latin typeface="Calibri"/>
                  <a:cs typeface="Calibri"/>
                </a:rPr>
                <a:t> </a:t>
              </a:r>
              <a:r>
                <a:rPr sz="1400" spc="-70" dirty="0">
                  <a:solidFill>
                    <a:schemeClr val="bg1"/>
                  </a:solidFill>
                  <a:latin typeface="Calibri"/>
                  <a:cs typeface="Calibri"/>
                </a:rPr>
                <a:t>E</a:t>
              </a:r>
              <a:r>
                <a:rPr sz="1400" spc="-130" dirty="0">
                  <a:solidFill>
                    <a:schemeClr val="bg1"/>
                  </a:solidFill>
                  <a:latin typeface="Calibri"/>
                  <a:cs typeface="Calibri"/>
                </a:rPr>
                <a:t>n</a:t>
              </a:r>
              <a:r>
                <a:rPr sz="1400" spc="-95" dirty="0">
                  <a:solidFill>
                    <a:schemeClr val="bg1"/>
                  </a:solidFill>
                  <a:latin typeface="Calibri"/>
                  <a:cs typeface="Calibri"/>
                </a:rPr>
                <a:t>t</a:t>
              </a:r>
              <a:r>
                <a:rPr sz="1400" spc="-25" dirty="0">
                  <a:solidFill>
                    <a:schemeClr val="bg1"/>
                  </a:solidFill>
                  <a:latin typeface="Calibri"/>
                  <a:cs typeface="Calibri"/>
                </a:rPr>
                <a:t>r</a:t>
              </a:r>
              <a:r>
                <a:rPr sz="1400" spc="75" dirty="0">
                  <a:solidFill>
                    <a:schemeClr val="bg1"/>
                  </a:solidFill>
                  <a:latin typeface="Calibri"/>
                  <a:cs typeface="Calibri"/>
                </a:rPr>
                <a:t>y</a:t>
              </a:r>
              <a:r>
                <a:rPr sz="1400" spc="160" dirty="0">
                  <a:solidFill>
                    <a:schemeClr val="bg1"/>
                  </a:solidFill>
                  <a:latin typeface="Calibri"/>
                  <a:cs typeface="Calibri"/>
                </a:rPr>
                <a:t>/</a:t>
              </a:r>
              <a:r>
                <a:rPr sz="1400" spc="-70" dirty="0">
                  <a:solidFill>
                    <a:schemeClr val="bg1"/>
                  </a:solidFill>
                  <a:latin typeface="Calibri"/>
                  <a:cs typeface="Calibri"/>
                </a:rPr>
                <a:t>E</a:t>
              </a:r>
              <a:r>
                <a:rPr sz="1400" spc="90" dirty="0">
                  <a:solidFill>
                    <a:schemeClr val="bg1"/>
                  </a:solidFill>
                  <a:latin typeface="Calibri"/>
                  <a:cs typeface="Calibri"/>
                </a:rPr>
                <a:t>x</a:t>
              </a:r>
              <a:r>
                <a:rPr sz="1400" spc="-10" dirty="0">
                  <a:solidFill>
                    <a:schemeClr val="bg1"/>
                  </a:solidFill>
                  <a:latin typeface="Calibri"/>
                  <a:cs typeface="Calibri"/>
                </a:rPr>
                <a:t>i</a:t>
              </a:r>
              <a:r>
                <a:rPr sz="1400" spc="-135" dirty="0">
                  <a:solidFill>
                    <a:schemeClr val="bg1"/>
                  </a:solidFill>
                  <a:latin typeface="Calibri"/>
                  <a:cs typeface="Calibri"/>
                </a:rPr>
                <a:t>t</a:t>
              </a:r>
              <a:r>
                <a:rPr sz="1400" spc="70" dirty="0">
                  <a:solidFill>
                    <a:schemeClr val="bg1"/>
                  </a:solidFill>
                  <a:latin typeface="Calibri"/>
                  <a:cs typeface="Calibri"/>
                </a:rPr>
                <a:t> </a:t>
              </a:r>
              <a:r>
                <a:rPr sz="1400" spc="60" dirty="0">
                  <a:solidFill>
                    <a:schemeClr val="bg1"/>
                  </a:solidFill>
                  <a:latin typeface="Calibri"/>
                  <a:cs typeface="Calibri"/>
                </a:rPr>
                <a:t>S</a:t>
              </a:r>
              <a:r>
                <a:rPr sz="1400" spc="-95" dirty="0">
                  <a:solidFill>
                    <a:schemeClr val="bg1"/>
                  </a:solidFill>
                  <a:latin typeface="Calibri"/>
                  <a:cs typeface="Calibri"/>
                </a:rPr>
                <a:t>t</a:t>
              </a:r>
              <a:r>
                <a:rPr sz="1400" spc="-35" dirty="0">
                  <a:solidFill>
                    <a:schemeClr val="bg1"/>
                  </a:solidFill>
                  <a:latin typeface="Calibri"/>
                  <a:cs typeface="Calibri"/>
                </a:rPr>
                <a:t>r</a:t>
              </a:r>
              <a:r>
                <a:rPr sz="1400" spc="100" dirty="0">
                  <a:solidFill>
                    <a:schemeClr val="bg1"/>
                  </a:solidFill>
                  <a:latin typeface="Calibri"/>
                  <a:cs typeface="Calibri"/>
                </a:rPr>
                <a:t>a</a:t>
              </a:r>
              <a:r>
                <a:rPr sz="1400" spc="-95" dirty="0">
                  <a:solidFill>
                    <a:schemeClr val="bg1"/>
                  </a:solidFill>
                  <a:latin typeface="Calibri"/>
                  <a:cs typeface="Calibri"/>
                </a:rPr>
                <a:t>t</a:t>
              </a:r>
              <a:r>
                <a:rPr sz="1400" spc="10" dirty="0">
                  <a:solidFill>
                    <a:schemeClr val="bg1"/>
                  </a:solidFill>
                  <a:latin typeface="Calibri"/>
                  <a:cs typeface="Calibri"/>
                </a:rPr>
                <a:t>e</a:t>
              </a:r>
              <a:r>
                <a:rPr sz="1400" spc="105" dirty="0">
                  <a:solidFill>
                    <a:schemeClr val="bg1"/>
                  </a:solidFill>
                  <a:latin typeface="Calibri"/>
                  <a:cs typeface="Calibri"/>
                </a:rPr>
                <a:t>g</a:t>
              </a:r>
              <a:r>
                <a:rPr sz="1400" spc="-15" dirty="0">
                  <a:solidFill>
                    <a:schemeClr val="bg1"/>
                  </a:solidFill>
                  <a:latin typeface="Calibri"/>
                  <a:cs typeface="Calibri"/>
                </a:rPr>
                <a:t>i</a:t>
              </a:r>
              <a:r>
                <a:rPr sz="1400" spc="5" dirty="0">
                  <a:solidFill>
                    <a:schemeClr val="bg1"/>
                  </a:solidFill>
                  <a:latin typeface="Calibri"/>
                  <a:cs typeface="Calibri"/>
                </a:rPr>
                <a:t>e</a:t>
              </a:r>
              <a:r>
                <a:rPr sz="1400" spc="10" dirty="0">
                  <a:solidFill>
                    <a:schemeClr val="bg1"/>
                  </a:solidFill>
                  <a:latin typeface="Calibri"/>
                  <a:cs typeface="Calibri"/>
                </a:rPr>
                <a:t>s</a:t>
              </a:r>
              <a:r>
                <a:rPr sz="1400" spc="5" dirty="0">
                  <a:solidFill>
                    <a:schemeClr val="bg1"/>
                  </a:solidFill>
                  <a:latin typeface="Calibri"/>
                  <a:cs typeface="Calibri"/>
                </a:rPr>
                <a:t> </a:t>
              </a:r>
              <a:r>
                <a:rPr sz="1400" spc="100" dirty="0">
                  <a:solidFill>
                    <a:schemeClr val="bg1"/>
                  </a:solidFill>
                  <a:latin typeface="Calibri"/>
                  <a:cs typeface="Calibri"/>
                </a:rPr>
                <a:t>C</a:t>
              </a:r>
              <a:r>
                <a:rPr sz="1400" spc="-30" dirty="0">
                  <a:solidFill>
                    <a:schemeClr val="bg1"/>
                  </a:solidFill>
                  <a:latin typeface="Calibri"/>
                  <a:cs typeface="Calibri"/>
                </a:rPr>
                <a:t>o</a:t>
              </a:r>
              <a:r>
                <a:rPr sz="1400" spc="-190" dirty="0">
                  <a:solidFill>
                    <a:schemeClr val="bg1"/>
                  </a:solidFill>
                  <a:latin typeface="Calibri"/>
                  <a:cs typeface="Calibri"/>
                </a:rPr>
                <a:t>m</a:t>
              </a:r>
              <a:r>
                <a:rPr sz="1400" spc="40" dirty="0">
                  <a:solidFill>
                    <a:schemeClr val="bg1"/>
                  </a:solidFill>
                  <a:latin typeface="Calibri"/>
                  <a:cs typeface="Calibri"/>
                </a:rPr>
                <a:t>p</a:t>
              </a:r>
              <a:r>
                <a:rPr sz="1400" spc="5" dirty="0">
                  <a:solidFill>
                    <a:schemeClr val="bg1"/>
                  </a:solidFill>
                  <a:latin typeface="Calibri"/>
                  <a:cs typeface="Calibri"/>
                </a:rPr>
                <a:t>e</a:t>
              </a:r>
              <a:r>
                <a:rPr sz="1400" spc="-95" dirty="0">
                  <a:solidFill>
                    <a:schemeClr val="bg1"/>
                  </a:solidFill>
                  <a:latin typeface="Calibri"/>
                  <a:cs typeface="Calibri"/>
                </a:rPr>
                <a:t>t</a:t>
              </a:r>
              <a:r>
                <a:rPr sz="1400" spc="-10" dirty="0">
                  <a:solidFill>
                    <a:schemeClr val="bg1"/>
                  </a:solidFill>
                  <a:latin typeface="Calibri"/>
                  <a:cs typeface="Calibri"/>
                </a:rPr>
                <a:t>i</a:t>
              </a:r>
              <a:r>
                <a:rPr sz="1400" spc="-95" dirty="0">
                  <a:solidFill>
                    <a:schemeClr val="bg1"/>
                  </a:solidFill>
                  <a:latin typeface="Calibri"/>
                  <a:cs typeface="Calibri"/>
                </a:rPr>
                <a:t>t</a:t>
              </a:r>
              <a:r>
                <a:rPr sz="1400" spc="-10" dirty="0">
                  <a:solidFill>
                    <a:schemeClr val="bg1"/>
                  </a:solidFill>
                  <a:latin typeface="Calibri"/>
                  <a:cs typeface="Calibri"/>
                </a:rPr>
                <a:t>i</a:t>
              </a:r>
              <a:r>
                <a:rPr sz="1400" spc="-50" dirty="0">
                  <a:solidFill>
                    <a:schemeClr val="bg1"/>
                  </a:solidFill>
                  <a:latin typeface="Calibri"/>
                  <a:cs typeface="Calibri"/>
                </a:rPr>
                <a:t>v</a:t>
              </a:r>
              <a:r>
                <a:rPr sz="1400" spc="30" dirty="0">
                  <a:solidFill>
                    <a:schemeClr val="bg1"/>
                  </a:solidFill>
                  <a:latin typeface="Calibri"/>
                  <a:cs typeface="Calibri"/>
                </a:rPr>
                <a:t>e</a:t>
              </a:r>
              <a:r>
                <a:rPr sz="1400" spc="-5" dirty="0">
                  <a:solidFill>
                    <a:schemeClr val="bg1"/>
                  </a:solidFill>
                  <a:latin typeface="Calibri"/>
                  <a:cs typeface="Calibri"/>
                </a:rPr>
                <a:t> </a:t>
              </a:r>
              <a:r>
                <a:rPr sz="1400" spc="60" dirty="0">
                  <a:solidFill>
                    <a:schemeClr val="bg1"/>
                  </a:solidFill>
                  <a:latin typeface="Calibri"/>
                  <a:cs typeface="Calibri"/>
                </a:rPr>
                <a:t>S</a:t>
              </a:r>
              <a:r>
                <a:rPr sz="1400" spc="-95" dirty="0">
                  <a:solidFill>
                    <a:schemeClr val="bg1"/>
                  </a:solidFill>
                  <a:latin typeface="Calibri"/>
                  <a:cs typeface="Calibri"/>
                </a:rPr>
                <a:t>t</a:t>
              </a:r>
              <a:r>
                <a:rPr sz="1400" spc="-35" dirty="0">
                  <a:solidFill>
                    <a:schemeClr val="bg1"/>
                  </a:solidFill>
                  <a:latin typeface="Calibri"/>
                  <a:cs typeface="Calibri"/>
                </a:rPr>
                <a:t>r</a:t>
              </a:r>
              <a:r>
                <a:rPr sz="1400" spc="100" dirty="0">
                  <a:solidFill>
                    <a:schemeClr val="bg1"/>
                  </a:solidFill>
                  <a:latin typeface="Calibri"/>
                  <a:cs typeface="Calibri"/>
                </a:rPr>
                <a:t>a</a:t>
              </a:r>
              <a:r>
                <a:rPr sz="1400" spc="-95" dirty="0">
                  <a:solidFill>
                    <a:schemeClr val="bg1"/>
                  </a:solidFill>
                  <a:latin typeface="Calibri"/>
                  <a:cs typeface="Calibri"/>
                </a:rPr>
                <a:t>t</a:t>
              </a:r>
              <a:r>
                <a:rPr sz="1400" spc="10" dirty="0">
                  <a:solidFill>
                    <a:schemeClr val="bg1"/>
                  </a:solidFill>
                  <a:latin typeface="Calibri"/>
                  <a:cs typeface="Calibri"/>
                </a:rPr>
                <a:t>e</a:t>
              </a:r>
              <a:r>
                <a:rPr sz="1400" spc="105" dirty="0">
                  <a:solidFill>
                    <a:schemeClr val="bg1"/>
                  </a:solidFill>
                  <a:latin typeface="Calibri"/>
                  <a:cs typeface="Calibri"/>
                </a:rPr>
                <a:t>g</a:t>
              </a:r>
              <a:r>
                <a:rPr sz="1400" spc="-15" dirty="0">
                  <a:solidFill>
                    <a:schemeClr val="bg1"/>
                  </a:solidFill>
                  <a:latin typeface="Calibri"/>
                  <a:cs typeface="Calibri"/>
                </a:rPr>
                <a:t>i</a:t>
              </a:r>
              <a:r>
                <a:rPr sz="1400" spc="5" dirty="0">
                  <a:solidFill>
                    <a:schemeClr val="bg1"/>
                  </a:solidFill>
                  <a:latin typeface="Calibri"/>
                  <a:cs typeface="Calibri"/>
                </a:rPr>
                <a:t>e</a:t>
              </a:r>
              <a:r>
                <a:rPr sz="1400" spc="10" dirty="0">
                  <a:solidFill>
                    <a:schemeClr val="bg1"/>
                  </a:solidFill>
                  <a:latin typeface="Calibri"/>
                  <a:cs typeface="Calibri"/>
                </a:rPr>
                <a:t>s</a:t>
              </a:r>
              <a:endParaRPr sz="1400" dirty="0">
                <a:solidFill>
                  <a:schemeClr val="bg1"/>
                </a:solidFill>
                <a:latin typeface="Calibri"/>
                <a:cs typeface="Calibri"/>
              </a:endParaRPr>
            </a:p>
            <a:p>
              <a:pPr>
                <a:lnSpc>
                  <a:spcPct val="100000"/>
                </a:lnSpc>
              </a:pPr>
              <a:endParaRPr sz="1400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  <a:p>
              <a:pPr>
                <a:lnSpc>
                  <a:spcPct val="100000"/>
                </a:lnSpc>
                <a:spcBef>
                  <a:spcPts val="46"/>
                </a:spcBef>
              </a:pPr>
              <a:endParaRPr sz="1450" dirty="0">
                <a:solidFill>
                  <a:schemeClr val="bg1"/>
                </a:solidFill>
                <a:latin typeface="Times New Roman"/>
                <a:cs typeface="Times New Roman"/>
              </a:endParaRPr>
            </a:p>
            <a:p>
              <a:pPr algn="ctr">
                <a:lnSpc>
                  <a:spcPct val="100000"/>
                </a:lnSpc>
              </a:pPr>
              <a:r>
                <a:rPr sz="1800" spc="-40" dirty="0">
                  <a:solidFill>
                    <a:schemeClr val="bg1"/>
                  </a:solidFill>
                  <a:latin typeface="Calibri"/>
                  <a:cs typeface="Calibri"/>
                </a:rPr>
                <a:t>P</a:t>
              </a:r>
              <a:r>
                <a:rPr sz="1800" spc="-20" dirty="0">
                  <a:solidFill>
                    <a:schemeClr val="bg1"/>
                  </a:solidFill>
                  <a:latin typeface="Calibri"/>
                  <a:cs typeface="Calibri"/>
                </a:rPr>
                <a:t>l</a:t>
              </a:r>
              <a:r>
                <a:rPr sz="1800" spc="130" dirty="0">
                  <a:solidFill>
                    <a:schemeClr val="bg1"/>
                  </a:solidFill>
                  <a:latin typeface="Calibri"/>
                  <a:cs typeface="Calibri"/>
                </a:rPr>
                <a:t>a</a:t>
              </a:r>
              <a:r>
                <a:rPr sz="1800" spc="-155" dirty="0">
                  <a:solidFill>
                    <a:schemeClr val="bg1"/>
                  </a:solidFill>
                  <a:latin typeface="Calibri"/>
                  <a:cs typeface="Calibri"/>
                </a:rPr>
                <a:t>n</a:t>
              </a:r>
              <a:r>
                <a:rPr sz="1800" spc="-160" dirty="0">
                  <a:solidFill>
                    <a:schemeClr val="bg1"/>
                  </a:solidFill>
                  <a:latin typeface="Calibri"/>
                  <a:cs typeface="Calibri"/>
                </a:rPr>
                <a:t>n</a:t>
              </a:r>
              <a:r>
                <a:rPr sz="1800" spc="-25" dirty="0">
                  <a:solidFill>
                    <a:schemeClr val="bg1"/>
                  </a:solidFill>
                  <a:latin typeface="Calibri"/>
                  <a:cs typeface="Calibri"/>
                </a:rPr>
                <a:t>i</a:t>
              </a:r>
              <a:r>
                <a:rPr sz="1800" spc="-150" dirty="0">
                  <a:solidFill>
                    <a:schemeClr val="bg1"/>
                  </a:solidFill>
                  <a:latin typeface="Calibri"/>
                  <a:cs typeface="Calibri"/>
                </a:rPr>
                <a:t>n</a:t>
              </a:r>
              <a:r>
                <a:rPr sz="1800" spc="195" dirty="0">
                  <a:solidFill>
                    <a:schemeClr val="bg1"/>
                  </a:solidFill>
                  <a:latin typeface="Calibri"/>
                  <a:cs typeface="Calibri"/>
                </a:rPr>
                <a:t>g</a:t>
              </a:r>
              <a:r>
                <a:rPr sz="1800" spc="30" dirty="0">
                  <a:solidFill>
                    <a:schemeClr val="bg1"/>
                  </a:solidFill>
                  <a:latin typeface="Calibri"/>
                  <a:cs typeface="Calibri"/>
                </a:rPr>
                <a:t> </a:t>
              </a:r>
              <a:r>
                <a:rPr sz="1800" spc="-120" dirty="0">
                  <a:solidFill>
                    <a:schemeClr val="bg1"/>
                  </a:solidFill>
                  <a:latin typeface="Calibri"/>
                  <a:cs typeface="Calibri"/>
                </a:rPr>
                <a:t>t</a:t>
              </a:r>
              <a:r>
                <a:rPr sz="1800" spc="-155" dirty="0">
                  <a:solidFill>
                    <a:schemeClr val="bg1"/>
                  </a:solidFill>
                  <a:latin typeface="Calibri"/>
                  <a:cs typeface="Calibri"/>
                </a:rPr>
                <a:t>h</a:t>
              </a:r>
              <a:r>
                <a:rPr sz="1800" spc="35" dirty="0">
                  <a:solidFill>
                    <a:schemeClr val="bg1"/>
                  </a:solidFill>
                  <a:latin typeface="Calibri"/>
                  <a:cs typeface="Calibri"/>
                </a:rPr>
                <a:t>e</a:t>
              </a:r>
              <a:r>
                <a:rPr sz="1800" spc="55" dirty="0">
                  <a:solidFill>
                    <a:schemeClr val="bg1"/>
                  </a:solidFill>
                  <a:latin typeface="Calibri"/>
                  <a:cs typeface="Calibri"/>
                </a:rPr>
                <a:t> </a:t>
              </a:r>
              <a:r>
                <a:rPr sz="1800" spc="-65" dirty="0">
                  <a:solidFill>
                    <a:schemeClr val="bg1"/>
                  </a:solidFill>
                  <a:latin typeface="Calibri"/>
                  <a:cs typeface="Calibri"/>
                </a:rPr>
                <a:t>I</a:t>
              </a:r>
              <a:r>
                <a:rPr sz="1800" spc="-245" dirty="0">
                  <a:solidFill>
                    <a:schemeClr val="bg1"/>
                  </a:solidFill>
                  <a:latin typeface="Calibri"/>
                  <a:cs typeface="Calibri"/>
                </a:rPr>
                <a:t>m</a:t>
              </a:r>
              <a:r>
                <a:rPr sz="1800" spc="45" dirty="0">
                  <a:solidFill>
                    <a:schemeClr val="bg1"/>
                  </a:solidFill>
                  <a:latin typeface="Calibri"/>
                  <a:cs typeface="Calibri"/>
                </a:rPr>
                <a:t>p</a:t>
              </a:r>
              <a:r>
                <a:rPr sz="1800" spc="-20" dirty="0">
                  <a:solidFill>
                    <a:schemeClr val="bg1"/>
                  </a:solidFill>
                  <a:latin typeface="Calibri"/>
                  <a:cs typeface="Calibri"/>
                </a:rPr>
                <a:t>l</a:t>
              </a:r>
              <a:r>
                <a:rPr sz="1800" dirty="0">
                  <a:solidFill>
                    <a:schemeClr val="bg1"/>
                  </a:solidFill>
                  <a:latin typeface="Calibri"/>
                  <a:cs typeface="Calibri"/>
                </a:rPr>
                <a:t>e</a:t>
              </a:r>
              <a:r>
                <a:rPr sz="1800" spc="-245" dirty="0">
                  <a:solidFill>
                    <a:schemeClr val="bg1"/>
                  </a:solidFill>
                  <a:latin typeface="Calibri"/>
                  <a:cs typeface="Calibri"/>
                </a:rPr>
                <a:t>m</a:t>
              </a:r>
              <a:r>
                <a:rPr sz="1800" dirty="0">
                  <a:solidFill>
                    <a:schemeClr val="bg1"/>
                  </a:solidFill>
                  <a:latin typeface="Calibri"/>
                  <a:cs typeface="Calibri"/>
                </a:rPr>
                <a:t>e</a:t>
              </a:r>
              <a:r>
                <a:rPr sz="1800" spc="-160" dirty="0">
                  <a:solidFill>
                    <a:schemeClr val="bg1"/>
                  </a:solidFill>
                  <a:latin typeface="Calibri"/>
                  <a:cs typeface="Calibri"/>
                </a:rPr>
                <a:t>n</a:t>
              </a:r>
              <a:r>
                <a:rPr sz="1800" spc="-114" dirty="0">
                  <a:solidFill>
                    <a:schemeClr val="bg1"/>
                  </a:solidFill>
                  <a:latin typeface="Calibri"/>
                  <a:cs typeface="Calibri"/>
                </a:rPr>
                <a:t>t</a:t>
              </a:r>
              <a:r>
                <a:rPr sz="1800" spc="130" dirty="0">
                  <a:solidFill>
                    <a:schemeClr val="bg1"/>
                  </a:solidFill>
                  <a:latin typeface="Calibri"/>
                  <a:cs typeface="Calibri"/>
                </a:rPr>
                <a:t>a</a:t>
              </a:r>
              <a:r>
                <a:rPr sz="1800" spc="-114" dirty="0">
                  <a:solidFill>
                    <a:schemeClr val="bg1"/>
                  </a:solidFill>
                  <a:latin typeface="Calibri"/>
                  <a:cs typeface="Calibri"/>
                </a:rPr>
                <a:t>t</a:t>
              </a:r>
              <a:r>
                <a:rPr sz="1800" spc="-25" dirty="0">
                  <a:solidFill>
                    <a:schemeClr val="bg1"/>
                  </a:solidFill>
                  <a:latin typeface="Calibri"/>
                  <a:cs typeface="Calibri"/>
                </a:rPr>
                <a:t>i</a:t>
              </a:r>
              <a:r>
                <a:rPr sz="1800" spc="-55" dirty="0">
                  <a:solidFill>
                    <a:schemeClr val="bg1"/>
                  </a:solidFill>
                  <a:latin typeface="Calibri"/>
                  <a:cs typeface="Calibri"/>
                </a:rPr>
                <a:t>o</a:t>
              </a:r>
              <a:r>
                <a:rPr sz="1800" spc="5" dirty="0">
                  <a:solidFill>
                    <a:schemeClr val="bg1"/>
                  </a:solidFill>
                  <a:latin typeface="Calibri"/>
                  <a:cs typeface="Calibri"/>
                </a:rPr>
                <a:t>n</a:t>
              </a:r>
              <a:endParaRPr sz="1800" dirty="0">
                <a:solidFill>
                  <a:schemeClr val="bg1"/>
                </a:solidFill>
                <a:latin typeface="Calibri"/>
                <a:cs typeface="Calibri"/>
              </a:endParaRPr>
            </a:p>
            <a:p>
              <a:pPr marL="481965" marR="170180">
                <a:lnSpc>
                  <a:spcPct val="100000"/>
                </a:lnSpc>
                <a:spcBef>
                  <a:spcPts val="395"/>
                </a:spcBef>
              </a:pPr>
              <a:r>
                <a:rPr sz="1400" spc="60" dirty="0">
                  <a:solidFill>
                    <a:schemeClr val="bg1"/>
                  </a:solidFill>
                  <a:latin typeface="Calibri"/>
                  <a:cs typeface="Calibri"/>
                </a:rPr>
                <a:t>S</a:t>
              </a:r>
              <a:r>
                <a:rPr sz="1400" spc="5" dirty="0">
                  <a:solidFill>
                    <a:schemeClr val="bg1"/>
                  </a:solidFill>
                  <a:latin typeface="Calibri"/>
                  <a:cs typeface="Calibri"/>
                </a:rPr>
                <a:t>e</a:t>
              </a:r>
              <a:r>
                <a:rPr sz="1400" spc="35" dirty="0">
                  <a:solidFill>
                    <a:schemeClr val="bg1"/>
                  </a:solidFill>
                  <a:latin typeface="Calibri"/>
                  <a:cs typeface="Calibri"/>
                </a:rPr>
                <a:t>r</a:t>
              </a:r>
              <a:r>
                <a:rPr sz="1400" spc="-25" dirty="0">
                  <a:solidFill>
                    <a:schemeClr val="bg1"/>
                  </a:solidFill>
                  <a:latin typeface="Calibri"/>
                  <a:cs typeface="Calibri"/>
                </a:rPr>
                <a:t>v</a:t>
              </a:r>
              <a:r>
                <a:rPr sz="1400" spc="-20" dirty="0">
                  <a:solidFill>
                    <a:schemeClr val="bg1"/>
                  </a:solidFill>
                  <a:latin typeface="Calibri"/>
                  <a:cs typeface="Calibri"/>
                </a:rPr>
                <a:t>i</a:t>
              </a:r>
              <a:r>
                <a:rPr sz="1400" spc="-55" dirty="0">
                  <a:solidFill>
                    <a:schemeClr val="bg1"/>
                  </a:solidFill>
                  <a:latin typeface="Calibri"/>
                  <a:cs typeface="Calibri"/>
                </a:rPr>
                <a:t>c</a:t>
              </a:r>
              <a:r>
                <a:rPr sz="1400" spc="30" dirty="0">
                  <a:solidFill>
                    <a:schemeClr val="bg1"/>
                  </a:solidFill>
                  <a:latin typeface="Calibri"/>
                  <a:cs typeface="Calibri"/>
                </a:rPr>
                <a:t>e</a:t>
              </a:r>
              <a:r>
                <a:rPr sz="1400" spc="20" dirty="0">
                  <a:solidFill>
                    <a:schemeClr val="bg1"/>
                  </a:solidFill>
                  <a:latin typeface="Calibri"/>
                  <a:cs typeface="Calibri"/>
                </a:rPr>
                <a:t> </a:t>
              </a:r>
              <a:r>
                <a:rPr sz="1400" spc="-15" dirty="0">
                  <a:solidFill>
                    <a:schemeClr val="bg1"/>
                  </a:solidFill>
                  <a:latin typeface="Calibri"/>
                  <a:cs typeface="Calibri"/>
                </a:rPr>
                <a:t>D</a:t>
              </a:r>
              <a:r>
                <a:rPr sz="1400" spc="10" dirty="0">
                  <a:solidFill>
                    <a:schemeClr val="bg1"/>
                  </a:solidFill>
                  <a:latin typeface="Calibri"/>
                  <a:cs typeface="Calibri"/>
                </a:rPr>
                <a:t>e</a:t>
              </a:r>
              <a:r>
                <a:rPr sz="1400" spc="-15" dirty="0">
                  <a:solidFill>
                    <a:schemeClr val="bg1"/>
                  </a:solidFill>
                  <a:latin typeface="Calibri"/>
                  <a:cs typeface="Calibri"/>
                </a:rPr>
                <a:t>li</a:t>
              </a:r>
              <a:r>
                <a:rPr sz="1400" spc="-50" dirty="0">
                  <a:solidFill>
                    <a:schemeClr val="bg1"/>
                  </a:solidFill>
                  <a:latin typeface="Calibri"/>
                  <a:cs typeface="Calibri"/>
                </a:rPr>
                <a:t>v</a:t>
              </a:r>
              <a:r>
                <a:rPr sz="1400" spc="5" dirty="0">
                  <a:solidFill>
                    <a:schemeClr val="bg1"/>
                  </a:solidFill>
                  <a:latin typeface="Calibri"/>
                  <a:cs typeface="Calibri"/>
                </a:rPr>
                <a:t>e</a:t>
              </a:r>
              <a:r>
                <a:rPr sz="1400" spc="-25" dirty="0">
                  <a:solidFill>
                    <a:schemeClr val="bg1"/>
                  </a:solidFill>
                  <a:latin typeface="Calibri"/>
                  <a:cs typeface="Calibri"/>
                </a:rPr>
                <a:t>r</a:t>
              </a:r>
              <a:r>
                <a:rPr sz="1400" spc="65" dirty="0">
                  <a:solidFill>
                    <a:schemeClr val="bg1"/>
                  </a:solidFill>
                  <a:latin typeface="Calibri"/>
                  <a:cs typeface="Calibri"/>
                </a:rPr>
                <a:t>y</a:t>
              </a:r>
              <a:r>
                <a:rPr sz="1400" spc="40" dirty="0">
                  <a:solidFill>
                    <a:schemeClr val="bg1"/>
                  </a:solidFill>
                  <a:latin typeface="Calibri"/>
                  <a:cs typeface="Calibri"/>
                </a:rPr>
                <a:t> </a:t>
              </a:r>
              <a:r>
                <a:rPr sz="1400" spc="60" dirty="0">
                  <a:solidFill>
                    <a:schemeClr val="bg1"/>
                  </a:solidFill>
                  <a:latin typeface="Calibri"/>
                  <a:cs typeface="Calibri"/>
                </a:rPr>
                <a:t>S</a:t>
              </a:r>
              <a:r>
                <a:rPr sz="1400" spc="-95" dirty="0">
                  <a:solidFill>
                    <a:schemeClr val="bg1"/>
                  </a:solidFill>
                  <a:latin typeface="Calibri"/>
                  <a:cs typeface="Calibri"/>
                </a:rPr>
                <a:t>t</a:t>
              </a:r>
              <a:r>
                <a:rPr sz="1400" spc="-35" dirty="0">
                  <a:solidFill>
                    <a:schemeClr val="bg1"/>
                  </a:solidFill>
                  <a:latin typeface="Calibri"/>
                  <a:cs typeface="Calibri"/>
                </a:rPr>
                <a:t>r</a:t>
              </a:r>
              <a:r>
                <a:rPr sz="1400" spc="100" dirty="0">
                  <a:solidFill>
                    <a:schemeClr val="bg1"/>
                  </a:solidFill>
                  <a:latin typeface="Calibri"/>
                  <a:cs typeface="Calibri"/>
                </a:rPr>
                <a:t>a</a:t>
              </a:r>
              <a:r>
                <a:rPr sz="1400" spc="-95" dirty="0">
                  <a:solidFill>
                    <a:schemeClr val="bg1"/>
                  </a:solidFill>
                  <a:latin typeface="Calibri"/>
                  <a:cs typeface="Calibri"/>
                </a:rPr>
                <a:t>t</a:t>
              </a:r>
              <a:r>
                <a:rPr sz="1400" dirty="0">
                  <a:solidFill>
                    <a:schemeClr val="bg1"/>
                  </a:solidFill>
                  <a:latin typeface="Calibri"/>
                  <a:cs typeface="Calibri"/>
                </a:rPr>
                <a:t>e</a:t>
              </a:r>
              <a:r>
                <a:rPr sz="1400" spc="114" dirty="0">
                  <a:solidFill>
                    <a:schemeClr val="bg1"/>
                  </a:solidFill>
                  <a:latin typeface="Calibri"/>
                  <a:cs typeface="Calibri"/>
                </a:rPr>
                <a:t>g</a:t>
              </a:r>
              <a:r>
                <a:rPr sz="1400" spc="-10" dirty="0">
                  <a:solidFill>
                    <a:schemeClr val="bg1"/>
                  </a:solidFill>
                  <a:latin typeface="Calibri"/>
                  <a:cs typeface="Calibri"/>
                </a:rPr>
                <a:t>i</a:t>
              </a:r>
              <a:r>
                <a:rPr sz="1400" spc="-5" dirty="0">
                  <a:solidFill>
                    <a:schemeClr val="bg1"/>
                  </a:solidFill>
                  <a:latin typeface="Calibri"/>
                  <a:cs typeface="Calibri"/>
                </a:rPr>
                <a:t>e</a:t>
              </a:r>
              <a:r>
                <a:rPr sz="1400" spc="10" dirty="0">
                  <a:solidFill>
                    <a:schemeClr val="bg1"/>
                  </a:solidFill>
                  <a:latin typeface="Calibri"/>
                  <a:cs typeface="Calibri"/>
                </a:rPr>
                <a:t>s</a:t>
              </a:r>
              <a:r>
                <a:rPr sz="1400" spc="5" dirty="0">
                  <a:solidFill>
                    <a:schemeClr val="bg1"/>
                  </a:solidFill>
                  <a:latin typeface="Calibri"/>
                  <a:cs typeface="Calibri"/>
                </a:rPr>
                <a:t> </a:t>
              </a:r>
              <a:r>
                <a:rPr sz="1400" spc="60" dirty="0">
                  <a:solidFill>
                    <a:schemeClr val="bg1"/>
                  </a:solidFill>
                  <a:latin typeface="Calibri"/>
                  <a:cs typeface="Calibri"/>
                </a:rPr>
                <a:t>S</a:t>
              </a:r>
              <a:r>
                <a:rPr sz="1400" spc="-125" dirty="0">
                  <a:solidFill>
                    <a:schemeClr val="bg1"/>
                  </a:solidFill>
                  <a:latin typeface="Calibri"/>
                  <a:cs typeface="Calibri"/>
                </a:rPr>
                <a:t>u</a:t>
              </a:r>
              <a:r>
                <a:rPr sz="1400" spc="35" dirty="0">
                  <a:solidFill>
                    <a:schemeClr val="bg1"/>
                  </a:solidFill>
                  <a:latin typeface="Calibri"/>
                  <a:cs typeface="Calibri"/>
                </a:rPr>
                <a:t>p</a:t>
              </a:r>
              <a:r>
                <a:rPr sz="1400" spc="45" dirty="0">
                  <a:solidFill>
                    <a:schemeClr val="bg1"/>
                  </a:solidFill>
                  <a:latin typeface="Calibri"/>
                  <a:cs typeface="Calibri"/>
                </a:rPr>
                <a:t>p</a:t>
              </a:r>
              <a:r>
                <a:rPr sz="1400" spc="-35" dirty="0">
                  <a:solidFill>
                    <a:schemeClr val="bg1"/>
                  </a:solidFill>
                  <a:latin typeface="Calibri"/>
                  <a:cs typeface="Calibri"/>
                </a:rPr>
                <a:t>o</a:t>
              </a:r>
              <a:r>
                <a:rPr sz="1400" spc="-5" dirty="0">
                  <a:solidFill>
                    <a:schemeClr val="bg1"/>
                  </a:solidFill>
                  <a:latin typeface="Calibri"/>
                  <a:cs typeface="Calibri"/>
                </a:rPr>
                <a:t>r</a:t>
              </a:r>
              <a:r>
                <a:rPr sz="1400" spc="-135" dirty="0">
                  <a:solidFill>
                    <a:schemeClr val="bg1"/>
                  </a:solidFill>
                  <a:latin typeface="Calibri"/>
                  <a:cs typeface="Calibri"/>
                </a:rPr>
                <a:t>t</a:t>
              </a:r>
              <a:r>
                <a:rPr sz="1400" spc="90" dirty="0">
                  <a:solidFill>
                    <a:schemeClr val="bg1"/>
                  </a:solidFill>
                  <a:latin typeface="Calibri"/>
                  <a:cs typeface="Calibri"/>
                </a:rPr>
                <a:t> </a:t>
              </a:r>
              <a:r>
                <a:rPr sz="1400" spc="60" dirty="0">
                  <a:solidFill>
                    <a:schemeClr val="bg1"/>
                  </a:solidFill>
                  <a:latin typeface="Calibri"/>
                  <a:cs typeface="Calibri"/>
                </a:rPr>
                <a:t>S</a:t>
              </a:r>
              <a:r>
                <a:rPr sz="1400" spc="-95" dirty="0">
                  <a:solidFill>
                    <a:schemeClr val="bg1"/>
                  </a:solidFill>
                  <a:latin typeface="Calibri"/>
                  <a:cs typeface="Calibri"/>
                </a:rPr>
                <a:t>t</a:t>
              </a:r>
              <a:r>
                <a:rPr sz="1400" spc="-35" dirty="0">
                  <a:solidFill>
                    <a:schemeClr val="bg1"/>
                  </a:solidFill>
                  <a:latin typeface="Calibri"/>
                  <a:cs typeface="Calibri"/>
                </a:rPr>
                <a:t>r</a:t>
              </a:r>
              <a:r>
                <a:rPr sz="1400" spc="100" dirty="0">
                  <a:solidFill>
                    <a:schemeClr val="bg1"/>
                  </a:solidFill>
                  <a:latin typeface="Calibri"/>
                  <a:cs typeface="Calibri"/>
                </a:rPr>
                <a:t>a</a:t>
              </a:r>
              <a:r>
                <a:rPr sz="1400" spc="-100" dirty="0">
                  <a:solidFill>
                    <a:schemeClr val="bg1"/>
                  </a:solidFill>
                  <a:latin typeface="Calibri"/>
                  <a:cs typeface="Calibri"/>
                </a:rPr>
                <a:t>t</a:t>
              </a:r>
              <a:r>
                <a:rPr sz="1400" spc="5" dirty="0">
                  <a:solidFill>
                    <a:schemeClr val="bg1"/>
                  </a:solidFill>
                  <a:latin typeface="Calibri"/>
                  <a:cs typeface="Calibri"/>
                </a:rPr>
                <a:t>e</a:t>
              </a:r>
              <a:r>
                <a:rPr sz="1400" spc="105" dirty="0">
                  <a:solidFill>
                    <a:schemeClr val="bg1"/>
                  </a:solidFill>
                  <a:latin typeface="Calibri"/>
                  <a:cs typeface="Calibri"/>
                </a:rPr>
                <a:t>g</a:t>
              </a:r>
              <a:r>
                <a:rPr sz="1400" spc="-15" dirty="0">
                  <a:solidFill>
                    <a:schemeClr val="bg1"/>
                  </a:solidFill>
                  <a:latin typeface="Calibri"/>
                  <a:cs typeface="Calibri"/>
                </a:rPr>
                <a:t>i</a:t>
              </a:r>
              <a:r>
                <a:rPr sz="1400" spc="5" dirty="0">
                  <a:solidFill>
                    <a:schemeClr val="bg1"/>
                  </a:solidFill>
                  <a:latin typeface="Calibri"/>
                  <a:cs typeface="Calibri"/>
                </a:rPr>
                <a:t>e</a:t>
              </a:r>
              <a:r>
                <a:rPr sz="1400" spc="10" dirty="0">
                  <a:solidFill>
                    <a:schemeClr val="bg1"/>
                  </a:solidFill>
                  <a:latin typeface="Calibri"/>
                  <a:cs typeface="Calibri"/>
                </a:rPr>
                <a:t>s</a:t>
              </a:r>
              <a:endParaRPr sz="1400" dirty="0">
                <a:solidFill>
                  <a:schemeClr val="bg1"/>
                </a:solidFill>
                <a:latin typeface="Calibri"/>
                <a:cs typeface="Calibri"/>
              </a:endParaRPr>
            </a:p>
            <a:p>
              <a:pPr marL="481965">
                <a:lnSpc>
                  <a:spcPct val="100000"/>
                </a:lnSpc>
              </a:pPr>
              <a:r>
                <a:rPr sz="1400" spc="35" dirty="0">
                  <a:solidFill>
                    <a:schemeClr val="bg1"/>
                  </a:solidFill>
                  <a:latin typeface="Calibri"/>
                  <a:cs typeface="Calibri"/>
                </a:rPr>
                <a:t>A</a:t>
              </a:r>
              <a:r>
                <a:rPr sz="1400" spc="-55" dirty="0">
                  <a:solidFill>
                    <a:schemeClr val="bg1"/>
                  </a:solidFill>
                  <a:latin typeface="Calibri"/>
                  <a:cs typeface="Calibri"/>
                </a:rPr>
                <a:t>c</a:t>
              </a:r>
              <a:r>
                <a:rPr sz="1400" spc="-90" dirty="0">
                  <a:solidFill>
                    <a:schemeClr val="bg1"/>
                  </a:solidFill>
                  <a:latin typeface="Calibri"/>
                  <a:cs typeface="Calibri"/>
                </a:rPr>
                <a:t>t</a:t>
              </a:r>
              <a:r>
                <a:rPr sz="1400" spc="-15" dirty="0">
                  <a:solidFill>
                    <a:schemeClr val="bg1"/>
                  </a:solidFill>
                  <a:latin typeface="Calibri"/>
                  <a:cs typeface="Calibri"/>
                </a:rPr>
                <a:t>i</a:t>
              </a:r>
              <a:r>
                <a:rPr sz="1400" spc="-35" dirty="0">
                  <a:solidFill>
                    <a:schemeClr val="bg1"/>
                  </a:solidFill>
                  <a:latin typeface="Calibri"/>
                  <a:cs typeface="Calibri"/>
                </a:rPr>
                <a:t>o</a:t>
              </a:r>
              <a:r>
                <a:rPr sz="1400" spc="5" dirty="0">
                  <a:solidFill>
                    <a:schemeClr val="bg1"/>
                  </a:solidFill>
                  <a:latin typeface="Calibri"/>
                  <a:cs typeface="Calibri"/>
                </a:rPr>
                <a:t>n</a:t>
              </a:r>
              <a:r>
                <a:rPr sz="1400" spc="-75" dirty="0">
                  <a:solidFill>
                    <a:schemeClr val="bg1"/>
                  </a:solidFill>
                  <a:latin typeface="Calibri"/>
                  <a:cs typeface="Calibri"/>
                </a:rPr>
                <a:t> </a:t>
              </a:r>
              <a:r>
                <a:rPr sz="1400" spc="-20" dirty="0">
                  <a:solidFill>
                    <a:schemeClr val="bg1"/>
                  </a:solidFill>
                  <a:latin typeface="Calibri"/>
                  <a:cs typeface="Calibri"/>
                </a:rPr>
                <a:t>P</a:t>
              </a:r>
              <a:r>
                <a:rPr sz="1400" spc="-15" dirty="0">
                  <a:solidFill>
                    <a:schemeClr val="bg1"/>
                  </a:solidFill>
                  <a:latin typeface="Calibri"/>
                  <a:cs typeface="Calibri"/>
                </a:rPr>
                <a:t>l</a:t>
              </a:r>
              <a:r>
                <a:rPr sz="1400" spc="100" dirty="0">
                  <a:solidFill>
                    <a:schemeClr val="bg1"/>
                  </a:solidFill>
                  <a:latin typeface="Calibri"/>
                  <a:cs typeface="Calibri"/>
                </a:rPr>
                <a:t>a</a:t>
              </a:r>
              <a:r>
                <a:rPr sz="1400" spc="-125" dirty="0">
                  <a:solidFill>
                    <a:schemeClr val="bg1"/>
                  </a:solidFill>
                  <a:latin typeface="Calibri"/>
                  <a:cs typeface="Calibri"/>
                </a:rPr>
                <a:t>n</a:t>
              </a:r>
              <a:r>
                <a:rPr sz="1400" spc="10" dirty="0">
                  <a:solidFill>
                    <a:schemeClr val="bg1"/>
                  </a:solidFill>
                  <a:latin typeface="Calibri"/>
                  <a:cs typeface="Calibri"/>
                </a:rPr>
                <a:t>s</a:t>
              </a:r>
              <a:endParaRPr sz="1400" dirty="0">
                <a:solidFill>
                  <a:schemeClr val="bg1"/>
                </a:solidFill>
                <a:latin typeface="Calibri"/>
                <a:cs typeface="Calibri"/>
              </a:endParaRPr>
            </a:p>
          </p:txBody>
        </p:sp>
      </p:grpSp>
      <p:sp>
        <p:nvSpPr>
          <p:cNvPr id="18" name="object 18"/>
          <p:cNvSpPr/>
          <p:nvPr/>
        </p:nvSpPr>
        <p:spPr>
          <a:xfrm>
            <a:off x="1869898" y="2809962"/>
            <a:ext cx="1694180" cy="335915"/>
          </a:xfrm>
          <a:custGeom>
            <a:avLst/>
            <a:gdLst/>
            <a:ahLst/>
            <a:cxnLst/>
            <a:rect l="l" t="t" r="r" b="b"/>
            <a:pathLst>
              <a:path w="1694179" h="335914">
                <a:moveTo>
                  <a:pt x="1462278" y="259792"/>
                </a:moveTo>
                <a:lnTo>
                  <a:pt x="1452752" y="335407"/>
                </a:lnTo>
                <a:lnTo>
                  <a:pt x="1654105" y="264541"/>
                </a:lnTo>
                <a:lnTo>
                  <a:pt x="1499997" y="264541"/>
                </a:lnTo>
                <a:lnTo>
                  <a:pt x="1462278" y="259792"/>
                </a:lnTo>
                <a:close/>
              </a:path>
              <a:path w="1694179" h="335914">
                <a:moveTo>
                  <a:pt x="1471799" y="184223"/>
                </a:moveTo>
                <a:lnTo>
                  <a:pt x="1462278" y="259792"/>
                </a:lnTo>
                <a:lnTo>
                  <a:pt x="1499997" y="264541"/>
                </a:lnTo>
                <a:lnTo>
                  <a:pt x="1509522" y="188975"/>
                </a:lnTo>
                <a:lnTo>
                  <a:pt x="1471799" y="184223"/>
                </a:lnTo>
                <a:close/>
              </a:path>
              <a:path w="1694179" h="335914">
                <a:moveTo>
                  <a:pt x="1481327" y="108585"/>
                </a:moveTo>
                <a:lnTo>
                  <a:pt x="1471799" y="184223"/>
                </a:lnTo>
                <a:lnTo>
                  <a:pt x="1509522" y="188975"/>
                </a:lnTo>
                <a:lnTo>
                  <a:pt x="1499997" y="264541"/>
                </a:lnTo>
                <a:lnTo>
                  <a:pt x="1654105" y="264541"/>
                </a:lnTo>
                <a:lnTo>
                  <a:pt x="1693799" y="250571"/>
                </a:lnTo>
                <a:lnTo>
                  <a:pt x="1481327" y="108585"/>
                </a:lnTo>
                <a:close/>
              </a:path>
              <a:path w="1694179" h="335914">
                <a:moveTo>
                  <a:pt x="9398" y="0"/>
                </a:moveTo>
                <a:lnTo>
                  <a:pt x="0" y="75692"/>
                </a:lnTo>
                <a:lnTo>
                  <a:pt x="1462278" y="259792"/>
                </a:lnTo>
                <a:lnTo>
                  <a:pt x="1471799" y="184223"/>
                </a:lnTo>
                <a:lnTo>
                  <a:pt x="9398" y="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7657" y="869642"/>
            <a:ext cx="8528685" cy="558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200" spc="295" dirty="0"/>
              <a:t>C</a:t>
            </a:r>
            <a:r>
              <a:rPr sz="4200" spc="-120" dirty="0"/>
              <a:t>o</a:t>
            </a:r>
            <a:r>
              <a:rPr sz="4200" spc="-560" dirty="0"/>
              <a:t>m</a:t>
            </a:r>
            <a:r>
              <a:rPr sz="4200" spc="110" dirty="0"/>
              <a:t>p</a:t>
            </a:r>
            <a:r>
              <a:rPr sz="4200" spc="5" dirty="0"/>
              <a:t>e</a:t>
            </a:r>
            <a:r>
              <a:rPr sz="4200" spc="-270" dirty="0"/>
              <a:t>t</a:t>
            </a:r>
            <a:r>
              <a:rPr sz="4200" spc="-50" dirty="0"/>
              <a:t>i</a:t>
            </a:r>
            <a:r>
              <a:rPr sz="4200" spc="-270" dirty="0"/>
              <a:t>t</a:t>
            </a:r>
            <a:r>
              <a:rPr sz="4200" spc="-120" dirty="0"/>
              <a:t>o</a:t>
            </a:r>
            <a:r>
              <a:rPr sz="4200" spc="-60" dirty="0"/>
              <a:t>r</a:t>
            </a:r>
            <a:r>
              <a:rPr sz="4200" spc="210" dirty="0"/>
              <a:t> </a:t>
            </a:r>
            <a:r>
              <a:rPr sz="4200" spc="100" dirty="0"/>
              <a:t>A</a:t>
            </a:r>
            <a:r>
              <a:rPr sz="4200" spc="-370" dirty="0"/>
              <a:t>n</a:t>
            </a:r>
            <a:r>
              <a:rPr sz="4200" spc="305" dirty="0"/>
              <a:t>a</a:t>
            </a:r>
            <a:r>
              <a:rPr sz="4200" spc="-45" dirty="0"/>
              <a:t>l</a:t>
            </a:r>
            <a:r>
              <a:rPr sz="4200" spc="190" dirty="0"/>
              <a:t>y</a:t>
            </a:r>
            <a:r>
              <a:rPr sz="4200" spc="-240" dirty="0"/>
              <a:t>s</a:t>
            </a:r>
            <a:r>
              <a:rPr sz="4200" spc="-50" dirty="0"/>
              <a:t>i</a:t>
            </a:r>
            <a:r>
              <a:rPr sz="4200" spc="30" dirty="0"/>
              <a:t>s</a:t>
            </a:r>
            <a:r>
              <a:rPr sz="4200" spc="-70" dirty="0"/>
              <a:t> </a:t>
            </a:r>
            <a:r>
              <a:rPr sz="4200" spc="50" dirty="0"/>
              <a:t>&amp;</a:t>
            </a:r>
            <a:r>
              <a:rPr sz="4200" spc="105" dirty="0"/>
              <a:t> </a:t>
            </a:r>
            <a:r>
              <a:rPr sz="4200" spc="170" dirty="0"/>
              <a:t>S</a:t>
            </a:r>
            <a:r>
              <a:rPr sz="4200" spc="-270" dirty="0"/>
              <a:t>t</a:t>
            </a:r>
            <a:r>
              <a:rPr sz="4200" spc="-95" dirty="0"/>
              <a:t>r</a:t>
            </a:r>
            <a:r>
              <a:rPr sz="4200" spc="305" dirty="0"/>
              <a:t>a</a:t>
            </a:r>
            <a:r>
              <a:rPr sz="4200" spc="-270" dirty="0"/>
              <a:t>t</a:t>
            </a:r>
            <a:r>
              <a:rPr sz="4200" spc="5" dirty="0"/>
              <a:t>e</a:t>
            </a:r>
            <a:r>
              <a:rPr sz="4200" spc="335" dirty="0"/>
              <a:t>g</a:t>
            </a:r>
            <a:r>
              <a:rPr sz="4200" spc="-50" dirty="0"/>
              <a:t>i</a:t>
            </a:r>
            <a:r>
              <a:rPr sz="4200" spc="220" dirty="0"/>
              <a:t>c</a:t>
            </a:r>
            <a:r>
              <a:rPr sz="4200" spc="-195" dirty="0"/>
              <a:t> </a:t>
            </a:r>
            <a:r>
              <a:rPr sz="4200" spc="580" dirty="0"/>
              <a:t>G</a:t>
            </a:r>
            <a:r>
              <a:rPr sz="4200" spc="-145" dirty="0"/>
              <a:t>r</a:t>
            </a:r>
            <a:r>
              <a:rPr sz="4200" spc="-120" dirty="0"/>
              <a:t>o</a:t>
            </a:r>
            <a:r>
              <a:rPr sz="4200" spc="-370" dirty="0"/>
              <a:t>u</a:t>
            </a:r>
            <a:r>
              <a:rPr sz="4200" spc="110" dirty="0"/>
              <a:t>p</a:t>
            </a:r>
            <a:r>
              <a:rPr sz="4200" spc="30" dirty="0"/>
              <a:t>s</a:t>
            </a:r>
            <a:endParaRPr sz="4200" dirty="0"/>
          </a:p>
        </p:txBody>
      </p:sp>
      <p:sp>
        <p:nvSpPr>
          <p:cNvPr id="4" name="object 4"/>
          <p:cNvSpPr txBox="1"/>
          <p:nvPr/>
        </p:nvSpPr>
        <p:spPr>
          <a:xfrm>
            <a:off x="1064576" y="2371725"/>
            <a:ext cx="7014845" cy="1057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6358255" algn="l"/>
              </a:tabLst>
            </a:pPr>
            <a:r>
              <a:rPr sz="2900" spc="320" dirty="0">
                <a:latin typeface="Calibri"/>
                <a:cs typeface="Calibri"/>
              </a:rPr>
              <a:t>W</a:t>
            </a:r>
            <a:r>
              <a:rPr sz="2900" spc="-254" dirty="0">
                <a:latin typeface="Calibri"/>
                <a:cs typeface="Calibri"/>
              </a:rPr>
              <a:t>h</a:t>
            </a:r>
            <a:r>
              <a:rPr sz="2900" spc="210" dirty="0">
                <a:latin typeface="Calibri"/>
                <a:cs typeface="Calibri"/>
              </a:rPr>
              <a:t>a</a:t>
            </a:r>
            <a:r>
              <a:rPr sz="2900" spc="-275" dirty="0">
                <a:latin typeface="Calibri"/>
                <a:cs typeface="Calibri"/>
              </a:rPr>
              <a:t>t</a:t>
            </a:r>
            <a:r>
              <a:rPr sz="2900" spc="229" dirty="0">
                <a:latin typeface="Calibri"/>
                <a:cs typeface="Calibri"/>
              </a:rPr>
              <a:t> </a:t>
            </a:r>
            <a:r>
              <a:rPr sz="2900" spc="210" dirty="0">
                <a:latin typeface="Calibri"/>
                <a:cs typeface="Calibri"/>
              </a:rPr>
              <a:t>a</a:t>
            </a:r>
            <a:r>
              <a:rPr sz="2900" spc="-40" dirty="0">
                <a:latin typeface="Calibri"/>
                <a:cs typeface="Calibri"/>
              </a:rPr>
              <a:t>r</a:t>
            </a:r>
            <a:r>
              <a:rPr sz="2900" spc="60" dirty="0">
                <a:latin typeface="Calibri"/>
                <a:cs typeface="Calibri"/>
              </a:rPr>
              <a:t>e</a:t>
            </a:r>
            <a:r>
              <a:rPr sz="2900" spc="70" dirty="0">
                <a:latin typeface="Calibri"/>
                <a:cs typeface="Calibri"/>
              </a:rPr>
              <a:t> </a:t>
            </a:r>
            <a:r>
              <a:rPr sz="2900" spc="-185" dirty="0">
                <a:latin typeface="Calibri"/>
                <a:cs typeface="Calibri"/>
              </a:rPr>
              <a:t>t</a:t>
            </a:r>
            <a:r>
              <a:rPr sz="2900" spc="-254" dirty="0">
                <a:latin typeface="Calibri"/>
                <a:cs typeface="Calibri"/>
              </a:rPr>
              <a:t>h</a:t>
            </a:r>
            <a:r>
              <a:rPr sz="2900" spc="60" dirty="0">
                <a:latin typeface="Calibri"/>
                <a:cs typeface="Calibri"/>
              </a:rPr>
              <a:t>e</a:t>
            </a:r>
            <a:r>
              <a:rPr sz="2900" spc="90" dirty="0">
                <a:latin typeface="Calibri"/>
                <a:cs typeface="Calibri"/>
              </a:rPr>
              <a:t> </a:t>
            </a:r>
            <a:r>
              <a:rPr sz="2900" spc="-175" dirty="0">
                <a:latin typeface="Calibri"/>
                <a:cs typeface="Calibri"/>
              </a:rPr>
              <a:t>s</a:t>
            </a:r>
            <a:r>
              <a:rPr sz="2900" spc="-185" dirty="0">
                <a:latin typeface="Calibri"/>
                <a:cs typeface="Calibri"/>
              </a:rPr>
              <a:t>t</a:t>
            </a:r>
            <a:r>
              <a:rPr sz="2900" spc="-40" dirty="0">
                <a:latin typeface="Calibri"/>
                <a:cs typeface="Calibri"/>
              </a:rPr>
              <a:t>r</a:t>
            </a:r>
            <a:r>
              <a:rPr sz="2900" dirty="0">
                <a:latin typeface="Calibri"/>
                <a:cs typeface="Calibri"/>
              </a:rPr>
              <a:t>e</a:t>
            </a:r>
            <a:r>
              <a:rPr sz="2900" spc="-254" dirty="0">
                <a:latin typeface="Calibri"/>
                <a:cs typeface="Calibri"/>
              </a:rPr>
              <a:t>n</a:t>
            </a:r>
            <a:r>
              <a:rPr sz="2900" spc="229" dirty="0">
                <a:latin typeface="Calibri"/>
                <a:cs typeface="Calibri"/>
              </a:rPr>
              <a:t>g</a:t>
            </a:r>
            <a:r>
              <a:rPr sz="2900" spc="-180" dirty="0">
                <a:latin typeface="Calibri"/>
                <a:cs typeface="Calibri"/>
              </a:rPr>
              <a:t>t</a:t>
            </a:r>
            <a:r>
              <a:rPr sz="2900" spc="-254" dirty="0">
                <a:latin typeface="Calibri"/>
                <a:cs typeface="Calibri"/>
              </a:rPr>
              <a:t>h</a:t>
            </a:r>
            <a:r>
              <a:rPr sz="2900" spc="20" dirty="0">
                <a:latin typeface="Calibri"/>
                <a:cs typeface="Calibri"/>
              </a:rPr>
              <a:t>s</a:t>
            </a:r>
            <a:r>
              <a:rPr sz="2900" spc="-90" dirty="0">
                <a:latin typeface="Calibri"/>
                <a:cs typeface="Calibri"/>
              </a:rPr>
              <a:t> </a:t>
            </a:r>
            <a:r>
              <a:rPr sz="2900" spc="210" dirty="0">
                <a:latin typeface="Calibri"/>
                <a:cs typeface="Calibri"/>
              </a:rPr>
              <a:t>a</a:t>
            </a:r>
            <a:r>
              <a:rPr sz="2900" spc="-254" dirty="0">
                <a:latin typeface="Calibri"/>
                <a:cs typeface="Calibri"/>
              </a:rPr>
              <a:t>n</a:t>
            </a:r>
            <a:r>
              <a:rPr sz="2900" spc="150" dirty="0">
                <a:latin typeface="Calibri"/>
                <a:cs typeface="Calibri"/>
              </a:rPr>
              <a:t>d</a:t>
            </a:r>
            <a:r>
              <a:rPr sz="2900" spc="70" dirty="0">
                <a:latin typeface="Calibri"/>
                <a:cs typeface="Calibri"/>
              </a:rPr>
              <a:t> </a:t>
            </a:r>
            <a:r>
              <a:rPr sz="2900" spc="-204" dirty="0">
                <a:latin typeface="Calibri"/>
                <a:cs typeface="Calibri"/>
              </a:rPr>
              <a:t>w</a:t>
            </a:r>
            <a:r>
              <a:rPr sz="2900" dirty="0">
                <a:latin typeface="Calibri"/>
                <a:cs typeface="Calibri"/>
              </a:rPr>
              <a:t>e</a:t>
            </a:r>
            <a:r>
              <a:rPr sz="2900" spc="210" dirty="0">
                <a:latin typeface="Calibri"/>
                <a:cs typeface="Calibri"/>
              </a:rPr>
              <a:t>a</a:t>
            </a:r>
            <a:r>
              <a:rPr sz="2900" spc="-50" dirty="0">
                <a:latin typeface="Calibri"/>
                <a:cs typeface="Calibri"/>
              </a:rPr>
              <a:t>k</a:t>
            </a:r>
            <a:r>
              <a:rPr sz="2900" spc="-254" dirty="0">
                <a:latin typeface="Calibri"/>
                <a:cs typeface="Calibri"/>
              </a:rPr>
              <a:t>n</a:t>
            </a:r>
            <a:r>
              <a:rPr sz="2900" dirty="0">
                <a:latin typeface="Calibri"/>
                <a:cs typeface="Calibri"/>
              </a:rPr>
              <a:t>e</a:t>
            </a:r>
            <a:r>
              <a:rPr sz="2900" spc="-170" dirty="0">
                <a:latin typeface="Calibri"/>
                <a:cs typeface="Calibri"/>
              </a:rPr>
              <a:t>s</a:t>
            </a:r>
            <a:r>
              <a:rPr sz="2900" spc="-175" dirty="0">
                <a:latin typeface="Calibri"/>
                <a:cs typeface="Calibri"/>
              </a:rPr>
              <a:t>s</a:t>
            </a:r>
            <a:r>
              <a:rPr sz="2900" dirty="0">
                <a:latin typeface="Calibri"/>
                <a:cs typeface="Calibri"/>
              </a:rPr>
              <a:t>e</a:t>
            </a:r>
            <a:r>
              <a:rPr sz="2900" spc="20" dirty="0">
                <a:latin typeface="Calibri"/>
                <a:cs typeface="Calibri"/>
              </a:rPr>
              <a:t>s</a:t>
            </a:r>
            <a:r>
              <a:rPr sz="2900" spc="-75" dirty="0">
                <a:latin typeface="Calibri"/>
                <a:cs typeface="Calibri"/>
              </a:rPr>
              <a:t> </a:t>
            </a:r>
            <a:r>
              <a:rPr sz="2900" spc="-80" dirty="0">
                <a:latin typeface="Calibri"/>
                <a:cs typeface="Calibri"/>
              </a:rPr>
              <a:t>o</a:t>
            </a:r>
            <a:r>
              <a:rPr sz="2900" spc="-90" dirty="0">
                <a:latin typeface="Calibri"/>
                <a:cs typeface="Calibri"/>
              </a:rPr>
              <a:t>f</a:t>
            </a:r>
            <a:r>
              <a:rPr sz="2900" dirty="0">
                <a:latin typeface="Calibri"/>
                <a:cs typeface="Calibri"/>
              </a:rPr>
              <a:t>	</a:t>
            </a:r>
            <a:r>
              <a:rPr sz="2900" spc="50" dirty="0">
                <a:latin typeface="Calibri"/>
                <a:cs typeface="Calibri"/>
              </a:rPr>
              <a:t>y</a:t>
            </a:r>
            <a:r>
              <a:rPr sz="2900" spc="-80" dirty="0">
                <a:latin typeface="Calibri"/>
                <a:cs typeface="Calibri"/>
              </a:rPr>
              <a:t>o</a:t>
            </a:r>
            <a:r>
              <a:rPr sz="2900" spc="-254" dirty="0">
                <a:latin typeface="Calibri"/>
                <a:cs typeface="Calibri"/>
              </a:rPr>
              <a:t>u</a:t>
            </a:r>
            <a:r>
              <a:rPr sz="2900" spc="-40" dirty="0">
                <a:latin typeface="Calibri"/>
                <a:cs typeface="Calibri"/>
              </a:rPr>
              <a:t>r</a:t>
            </a:r>
            <a:endParaRPr sz="29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739"/>
              </a:spcBef>
            </a:pPr>
            <a:r>
              <a:rPr sz="2900" spc="-110" dirty="0">
                <a:latin typeface="Calibri"/>
                <a:cs typeface="Calibri"/>
              </a:rPr>
              <a:t>c</a:t>
            </a:r>
            <a:r>
              <a:rPr sz="2900" spc="-80" dirty="0">
                <a:latin typeface="Calibri"/>
                <a:cs typeface="Calibri"/>
              </a:rPr>
              <a:t>o</a:t>
            </a:r>
            <a:r>
              <a:rPr sz="2900" spc="-395" dirty="0">
                <a:latin typeface="Calibri"/>
                <a:cs typeface="Calibri"/>
              </a:rPr>
              <a:t>m</a:t>
            </a:r>
            <a:r>
              <a:rPr sz="2900" spc="75" dirty="0">
                <a:latin typeface="Calibri"/>
                <a:cs typeface="Calibri"/>
              </a:rPr>
              <a:t>p</a:t>
            </a:r>
            <a:r>
              <a:rPr sz="2900" dirty="0">
                <a:latin typeface="Calibri"/>
                <a:cs typeface="Calibri"/>
              </a:rPr>
              <a:t>e</a:t>
            </a:r>
            <a:r>
              <a:rPr sz="2900" spc="-185" dirty="0">
                <a:latin typeface="Calibri"/>
                <a:cs typeface="Calibri"/>
              </a:rPr>
              <a:t>t</a:t>
            </a:r>
            <a:r>
              <a:rPr sz="2900" spc="-30" dirty="0">
                <a:latin typeface="Calibri"/>
                <a:cs typeface="Calibri"/>
              </a:rPr>
              <a:t>i</a:t>
            </a:r>
            <a:r>
              <a:rPr sz="2900" spc="-180" dirty="0">
                <a:latin typeface="Calibri"/>
                <a:cs typeface="Calibri"/>
              </a:rPr>
              <a:t>t</a:t>
            </a:r>
            <a:r>
              <a:rPr sz="2900" spc="-80" dirty="0">
                <a:latin typeface="Calibri"/>
                <a:cs typeface="Calibri"/>
              </a:rPr>
              <a:t>o</a:t>
            </a:r>
            <a:r>
              <a:rPr sz="2900" spc="-50" dirty="0">
                <a:latin typeface="Calibri"/>
                <a:cs typeface="Calibri"/>
              </a:rPr>
              <a:t>r</a:t>
            </a:r>
            <a:r>
              <a:rPr sz="2900" spc="-170" dirty="0">
                <a:latin typeface="Calibri"/>
                <a:cs typeface="Calibri"/>
              </a:rPr>
              <a:t>s</a:t>
            </a:r>
            <a:r>
              <a:rPr sz="2900" spc="75" dirty="0">
                <a:latin typeface="Calibri"/>
                <a:cs typeface="Calibri"/>
              </a:rPr>
              <a:t>?</a:t>
            </a:r>
            <a:endParaRPr sz="2900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11732" y="4012821"/>
            <a:ext cx="7497445" cy="1057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50000"/>
              </a:lnSpc>
            </a:pPr>
            <a:r>
              <a:rPr sz="2900" spc="204" dirty="0">
                <a:latin typeface="Calibri"/>
                <a:cs typeface="Calibri"/>
              </a:rPr>
              <a:t>C</a:t>
            </a:r>
            <a:r>
              <a:rPr sz="2900" spc="210" dirty="0">
                <a:latin typeface="Calibri"/>
                <a:cs typeface="Calibri"/>
              </a:rPr>
              <a:t>a</a:t>
            </a:r>
            <a:r>
              <a:rPr sz="2900" spc="10" dirty="0">
                <a:latin typeface="Calibri"/>
                <a:cs typeface="Calibri"/>
              </a:rPr>
              <a:t>n</a:t>
            </a:r>
            <a:r>
              <a:rPr sz="2900" spc="-120" dirty="0">
                <a:latin typeface="Calibri"/>
                <a:cs typeface="Calibri"/>
              </a:rPr>
              <a:t> </a:t>
            </a:r>
            <a:r>
              <a:rPr sz="2900" spc="45" dirty="0">
                <a:latin typeface="Calibri"/>
                <a:cs typeface="Calibri"/>
              </a:rPr>
              <a:t>y</a:t>
            </a:r>
            <a:r>
              <a:rPr sz="2900" spc="-80" dirty="0">
                <a:latin typeface="Calibri"/>
                <a:cs typeface="Calibri"/>
              </a:rPr>
              <a:t>o</a:t>
            </a:r>
            <a:r>
              <a:rPr sz="2900" spc="-254" dirty="0">
                <a:latin typeface="Calibri"/>
                <a:cs typeface="Calibri"/>
              </a:rPr>
              <a:t>u</a:t>
            </a:r>
            <a:r>
              <a:rPr sz="2900" spc="-40" dirty="0">
                <a:latin typeface="Calibri"/>
                <a:cs typeface="Calibri"/>
              </a:rPr>
              <a:t>r</a:t>
            </a:r>
            <a:r>
              <a:rPr sz="2900" spc="140" dirty="0">
                <a:latin typeface="Calibri"/>
                <a:cs typeface="Calibri"/>
              </a:rPr>
              <a:t> </a:t>
            </a:r>
            <a:r>
              <a:rPr sz="2900" spc="-110" dirty="0">
                <a:latin typeface="Calibri"/>
                <a:cs typeface="Calibri"/>
              </a:rPr>
              <a:t>c</a:t>
            </a:r>
            <a:r>
              <a:rPr sz="2900" spc="-80" dirty="0">
                <a:latin typeface="Calibri"/>
                <a:cs typeface="Calibri"/>
              </a:rPr>
              <a:t>o</a:t>
            </a:r>
            <a:r>
              <a:rPr sz="2900" spc="-395" dirty="0">
                <a:latin typeface="Calibri"/>
                <a:cs typeface="Calibri"/>
              </a:rPr>
              <a:t>m</a:t>
            </a:r>
            <a:r>
              <a:rPr sz="2900" spc="75" dirty="0">
                <a:latin typeface="Calibri"/>
                <a:cs typeface="Calibri"/>
              </a:rPr>
              <a:t>p</a:t>
            </a:r>
            <a:r>
              <a:rPr sz="2900" dirty="0">
                <a:latin typeface="Calibri"/>
                <a:cs typeface="Calibri"/>
              </a:rPr>
              <a:t>e</a:t>
            </a:r>
            <a:r>
              <a:rPr sz="2900" spc="-180" dirty="0">
                <a:latin typeface="Calibri"/>
                <a:cs typeface="Calibri"/>
              </a:rPr>
              <a:t>t</a:t>
            </a:r>
            <a:r>
              <a:rPr sz="2900" spc="-30" dirty="0">
                <a:latin typeface="Calibri"/>
                <a:cs typeface="Calibri"/>
              </a:rPr>
              <a:t>i</a:t>
            </a:r>
            <a:r>
              <a:rPr sz="2900" spc="-185" dirty="0">
                <a:latin typeface="Calibri"/>
                <a:cs typeface="Calibri"/>
              </a:rPr>
              <a:t>t</a:t>
            </a:r>
            <a:r>
              <a:rPr sz="2900" spc="-80" dirty="0">
                <a:latin typeface="Calibri"/>
                <a:cs typeface="Calibri"/>
              </a:rPr>
              <a:t>o</a:t>
            </a:r>
            <a:r>
              <a:rPr sz="2900" spc="-40" dirty="0">
                <a:latin typeface="Calibri"/>
                <a:cs typeface="Calibri"/>
              </a:rPr>
              <a:t>r</a:t>
            </a:r>
            <a:r>
              <a:rPr sz="2900" spc="20" dirty="0">
                <a:latin typeface="Calibri"/>
                <a:cs typeface="Calibri"/>
              </a:rPr>
              <a:t>s</a:t>
            </a:r>
            <a:r>
              <a:rPr sz="2900" spc="-90" dirty="0">
                <a:latin typeface="Calibri"/>
                <a:cs typeface="Calibri"/>
              </a:rPr>
              <a:t> </a:t>
            </a:r>
            <a:r>
              <a:rPr sz="2900" spc="75" dirty="0">
                <a:latin typeface="Calibri"/>
                <a:cs typeface="Calibri"/>
              </a:rPr>
              <a:t>b</a:t>
            </a:r>
            <a:r>
              <a:rPr sz="2900" spc="60" dirty="0">
                <a:latin typeface="Calibri"/>
                <a:cs typeface="Calibri"/>
              </a:rPr>
              <a:t>e</a:t>
            </a:r>
            <a:r>
              <a:rPr sz="2900" spc="90" dirty="0">
                <a:latin typeface="Calibri"/>
                <a:cs typeface="Calibri"/>
              </a:rPr>
              <a:t> </a:t>
            </a:r>
            <a:r>
              <a:rPr sz="2900" spc="-95" dirty="0">
                <a:latin typeface="Calibri"/>
                <a:cs typeface="Calibri"/>
              </a:rPr>
              <a:t>“</a:t>
            </a:r>
            <a:r>
              <a:rPr sz="2900" spc="-395" dirty="0">
                <a:latin typeface="Calibri"/>
                <a:cs typeface="Calibri"/>
              </a:rPr>
              <a:t>m</a:t>
            </a:r>
            <a:r>
              <a:rPr sz="2900" spc="210" dirty="0">
                <a:latin typeface="Calibri"/>
                <a:cs typeface="Calibri"/>
              </a:rPr>
              <a:t>a</a:t>
            </a:r>
            <a:r>
              <a:rPr sz="2900" spc="80" dirty="0">
                <a:latin typeface="Calibri"/>
                <a:cs typeface="Calibri"/>
              </a:rPr>
              <a:t>p</a:t>
            </a:r>
            <a:r>
              <a:rPr sz="2900" spc="75" dirty="0">
                <a:latin typeface="Calibri"/>
                <a:cs typeface="Calibri"/>
              </a:rPr>
              <a:t>p</a:t>
            </a:r>
            <a:r>
              <a:rPr sz="2900" dirty="0">
                <a:latin typeface="Calibri"/>
                <a:cs typeface="Calibri"/>
              </a:rPr>
              <a:t>e</a:t>
            </a:r>
            <a:r>
              <a:rPr sz="2900" spc="80" dirty="0">
                <a:latin typeface="Calibri"/>
                <a:cs typeface="Calibri"/>
              </a:rPr>
              <a:t>d</a:t>
            </a:r>
            <a:r>
              <a:rPr sz="2900" spc="114" dirty="0">
                <a:latin typeface="Calibri"/>
                <a:cs typeface="Calibri"/>
              </a:rPr>
              <a:t>”</a:t>
            </a:r>
            <a:r>
              <a:rPr sz="2900" spc="-100" dirty="0">
                <a:latin typeface="Calibri"/>
                <a:cs typeface="Calibri"/>
              </a:rPr>
              <a:t> </a:t>
            </a:r>
            <a:r>
              <a:rPr sz="2900" spc="-140" dirty="0">
                <a:latin typeface="Calibri"/>
                <a:cs typeface="Calibri"/>
              </a:rPr>
              <a:t>w</a:t>
            </a:r>
            <a:r>
              <a:rPr sz="2900" spc="-30" dirty="0">
                <a:latin typeface="Calibri"/>
                <a:cs typeface="Calibri"/>
              </a:rPr>
              <a:t>i</a:t>
            </a:r>
            <a:r>
              <a:rPr sz="2900" spc="-185" dirty="0">
                <a:latin typeface="Calibri"/>
                <a:cs typeface="Calibri"/>
              </a:rPr>
              <a:t>t</a:t>
            </a:r>
            <a:r>
              <a:rPr sz="2900" spc="10" dirty="0">
                <a:latin typeface="Calibri"/>
                <a:cs typeface="Calibri"/>
              </a:rPr>
              <a:t>h</a:t>
            </a:r>
            <a:r>
              <a:rPr sz="2900" spc="-120" dirty="0">
                <a:latin typeface="Calibri"/>
                <a:cs typeface="Calibri"/>
              </a:rPr>
              <a:t> </a:t>
            </a:r>
            <a:r>
              <a:rPr sz="2900" spc="-50" dirty="0">
                <a:latin typeface="Calibri"/>
                <a:cs typeface="Calibri"/>
              </a:rPr>
              <a:t>r</a:t>
            </a:r>
            <a:r>
              <a:rPr sz="2900" dirty="0">
                <a:latin typeface="Calibri"/>
                <a:cs typeface="Calibri"/>
              </a:rPr>
              <a:t>e</a:t>
            </a:r>
            <a:r>
              <a:rPr sz="2900" spc="-165" dirty="0">
                <a:latin typeface="Calibri"/>
                <a:cs typeface="Calibri"/>
              </a:rPr>
              <a:t>s</a:t>
            </a:r>
            <a:r>
              <a:rPr sz="2900" spc="75" dirty="0">
                <a:latin typeface="Calibri"/>
                <a:cs typeface="Calibri"/>
              </a:rPr>
              <a:t>p</a:t>
            </a:r>
            <a:r>
              <a:rPr sz="2900" dirty="0">
                <a:latin typeface="Calibri"/>
                <a:cs typeface="Calibri"/>
              </a:rPr>
              <a:t>e</a:t>
            </a:r>
            <a:r>
              <a:rPr sz="2900" spc="-110" dirty="0">
                <a:latin typeface="Calibri"/>
                <a:cs typeface="Calibri"/>
              </a:rPr>
              <a:t>c</a:t>
            </a:r>
            <a:r>
              <a:rPr sz="2900" spc="-275" dirty="0">
                <a:latin typeface="Calibri"/>
                <a:cs typeface="Calibri"/>
              </a:rPr>
              <a:t>t</a:t>
            </a:r>
            <a:r>
              <a:rPr sz="2900" spc="195" dirty="0">
                <a:latin typeface="Calibri"/>
                <a:cs typeface="Calibri"/>
              </a:rPr>
              <a:t> </a:t>
            </a:r>
            <a:r>
              <a:rPr sz="2900" spc="-185" dirty="0">
                <a:latin typeface="Calibri"/>
                <a:cs typeface="Calibri"/>
              </a:rPr>
              <a:t>t</a:t>
            </a:r>
            <a:r>
              <a:rPr sz="2900" spc="100" dirty="0">
                <a:latin typeface="Calibri"/>
                <a:cs typeface="Calibri"/>
              </a:rPr>
              <a:t>o</a:t>
            </a:r>
            <a:r>
              <a:rPr sz="2900" spc="40" dirty="0">
                <a:latin typeface="Calibri"/>
                <a:cs typeface="Calibri"/>
              </a:rPr>
              <a:t> </a:t>
            </a:r>
            <a:r>
              <a:rPr sz="2900" spc="-185" dirty="0">
                <a:latin typeface="Calibri"/>
                <a:cs typeface="Calibri"/>
              </a:rPr>
              <a:t>t</a:t>
            </a:r>
            <a:r>
              <a:rPr sz="2900" spc="-204" dirty="0">
                <a:latin typeface="Calibri"/>
                <a:cs typeface="Calibri"/>
              </a:rPr>
              <a:t>w</a:t>
            </a:r>
            <a:r>
              <a:rPr sz="2900" spc="100" dirty="0">
                <a:latin typeface="Calibri"/>
                <a:cs typeface="Calibri"/>
              </a:rPr>
              <a:t>o</a:t>
            </a:r>
            <a:r>
              <a:rPr sz="2900" spc="-35" dirty="0">
                <a:latin typeface="Calibri"/>
                <a:cs typeface="Calibri"/>
              </a:rPr>
              <a:t> </a:t>
            </a:r>
            <a:r>
              <a:rPr sz="2900" spc="-80" dirty="0">
                <a:latin typeface="Calibri"/>
                <a:cs typeface="Calibri"/>
              </a:rPr>
              <a:t>o</a:t>
            </a:r>
            <a:r>
              <a:rPr sz="2900" spc="-40" dirty="0">
                <a:latin typeface="Calibri"/>
                <a:cs typeface="Calibri"/>
              </a:rPr>
              <a:t>r</a:t>
            </a:r>
            <a:r>
              <a:rPr sz="2900" spc="125" dirty="0">
                <a:latin typeface="Calibri"/>
                <a:cs typeface="Calibri"/>
              </a:rPr>
              <a:t> </a:t>
            </a:r>
            <a:r>
              <a:rPr sz="2900" spc="-385" dirty="0">
                <a:latin typeface="Calibri"/>
                <a:cs typeface="Calibri"/>
              </a:rPr>
              <a:t>m</a:t>
            </a:r>
            <a:r>
              <a:rPr sz="2900" spc="-80" dirty="0">
                <a:latin typeface="Calibri"/>
                <a:cs typeface="Calibri"/>
              </a:rPr>
              <a:t>o</a:t>
            </a:r>
            <a:r>
              <a:rPr sz="2900" spc="-50" dirty="0">
                <a:latin typeface="Calibri"/>
                <a:cs typeface="Calibri"/>
              </a:rPr>
              <a:t>r</a:t>
            </a:r>
            <a:r>
              <a:rPr sz="2900" spc="60" dirty="0">
                <a:latin typeface="Calibri"/>
                <a:cs typeface="Calibri"/>
              </a:rPr>
              <a:t>e</a:t>
            </a:r>
            <a:r>
              <a:rPr sz="2900" spc="80" dirty="0">
                <a:latin typeface="Calibri"/>
                <a:cs typeface="Calibri"/>
              </a:rPr>
              <a:t> </a:t>
            </a:r>
            <a:r>
              <a:rPr sz="2900" spc="75" dirty="0">
                <a:latin typeface="Calibri"/>
                <a:cs typeface="Calibri"/>
              </a:rPr>
              <a:t>d</a:t>
            </a:r>
            <a:r>
              <a:rPr sz="2900" spc="-30" dirty="0">
                <a:latin typeface="Calibri"/>
                <a:cs typeface="Calibri"/>
              </a:rPr>
              <a:t>i</a:t>
            </a:r>
            <a:r>
              <a:rPr sz="2900" spc="-385" dirty="0">
                <a:latin typeface="Calibri"/>
                <a:cs typeface="Calibri"/>
              </a:rPr>
              <a:t>m</a:t>
            </a:r>
            <a:r>
              <a:rPr sz="2900" dirty="0">
                <a:latin typeface="Calibri"/>
                <a:cs typeface="Calibri"/>
              </a:rPr>
              <a:t>e</a:t>
            </a:r>
            <a:r>
              <a:rPr sz="2900" spc="-254" dirty="0">
                <a:latin typeface="Calibri"/>
                <a:cs typeface="Calibri"/>
              </a:rPr>
              <a:t>n</a:t>
            </a:r>
            <a:r>
              <a:rPr sz="2900" spc="-175" dirty="0">
                <a:latin typeface="Calibri"/>
                <a:cs typeface="Calibri"/>
              </a:rPr>
              <a:t>s</a:t>
            </a:r>
            <a:r>
              <a:rPr sz="2900" spc="-30" dirty="0">
                <a:latin typeface="Calibri"/>
                <a:cs typeface="Calibri"/>
              </a:rPr>
              <a:t>i</a:t>
            </a:r>
            <a:r>
              <a:rPr sz="2900" spc="-80" dirty="0">
                <a:latin typeface="Calibri"/>
                <a:cs typeface="Calibri"/>
              </a:rPr>
              <a:t>o</a:t>
            </a:r>
            <a:r>
              <a:rPr sz="2900" spc="-254" dirty="0">
                <a:latin typeface="Calibri"/>
                <a:cs typeface="Calibri"/>
              </a:rPr>
              <a:t>n</a:t>
            </a:r>
            <a:r>
              <a:rPr sz="2900" spc="-170" dirty="0">
                <a:latin typeface="Calibri"/>
                <a:cs typeface="Calibri"/>
              </a:rPr>
              <a:t>s</a:t>
            </a:r>
            <a:r>
              <a:rPr sz="2900" spc="70" dirty="0">
                <a:latin typeface="Calibri"/>
                <a:cs typeface="Calibri"/>
              </a:rPr>
              <a:t>?</a:t>
            </a:r>
            <a:endParaRPr sz="29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01451" y="457200"/>
            <a:ext cx="7524003" cy="12311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>
              <a:lnSpc>
                <a:spcPct val="100000"/>
              </a:lnSpc>
            </a:pPr>
            <a:r>
              <a:rPr sz="4000" spc="275" dirty="0"/>
              <a:t>C</a:t>
            </a:r>
            <a:r>
              <a:rPr sz="4000" spc="-114" dirty="0"/>
              <a:t>o</a:t>
            </a:r>
            <a:r>
              <a:rPr sz="4000" spc="-535" dirty="0"/>
              <a:t>m</a:t>
            </a:r>
            <a:r>
              <a:rPr sz="4000" spc="105" dirty="0"/>
              <a:t>p</a:t>
            </a:r>
            <a:r>
              <a:rPr sz="4000" dirty="0"/>
              <a:t>e</a:t>
            </a:r>
            <a:r>
              <a:rPr sz="4000" spc="-265" dirty="0"/>
              <a:t>t</a:t>
            </a:r>
            <a:r>
              <a:rPr sz="4000" spc="-45" dirty="0"/>
              <a:t>i</a:t>
            </a:r>
            <a:r>
              <a:rPr sz="4000" spc="-265" dirty="0"/>
              <a:t>t</a:t>
            </a:r>
            <a:r>
              <a:rPr sz="4000" spc="-105" dirty="0"/>
              <a:t>o</a:t>
            </a:r>
            <a:r>
              <a:rPr sz="4000" spc="-60" dirty="0"/>
              <a:t>r</a:t>
            </a:r>
            <a:r>
              <a:rPr sz="4000" spc="200" dirty="0"/>
              <a:t> </a:t>
            </a:r>
            <a:r>
              <a:rPr sz="4000" spc="95" dirty="0"/>
              <a:t>A</a:t>
            </a:r>
            <a:r>
              <a:rPr sz="4000" spc="-355" dirty="0"/>
              <a:t>n</a:t>
            </a:r>
            <a:r>
              <a:rPr sz="4000" spc="285" dirty="0"/>
              <a:t>a</a:t>
            </a:r>
            <a:r>
              <a:rPr sz="4000" spc="-45" dirty="0"/>
              <a:t>l</a:t>
            </a:r>
            <a:r>
              <a:rPr sz="4000" spc="180" dirty="0"/>
              <a:t>y</a:t>
            </a:r>
            <a:r>
              <a:rPr sz="4000" spc="-235" dirty="0"/>
              <a:t>s</a:t>
            </a:r>
            <a:r>
              <a:rPr sz="4000" spc="-45" dirty="0"/>
              <a:t>i</a:t>
            </a:r>
            <a:r>
              <a:rPr sz="4000" spc="30" dirty="0"/>
              <a:t>s</a:t>
            </a:r>
            <a:r>
              <a:rPr sz="4000" spc="-60" dirty="0"/>
              <a:t> </a:t>
            </a:r>
            <a:r>
              <a:rPr sz="4000" spc="285" dirty="0"/>
              <a:t>a</a:t>
            </a:r>
            <a:r>
              <a:rPr sz="4000" spc="-355" dirty="0"/>
              <a:t>n</a:t>
            </a:r>
            <a:r>
              <a:rPr sz="4000" spc="204" dirty="0"/>
              <a:t>d</a:t>
            </a:r>
            <a:r>
              <a:rPr sz="4000" spc="95" dirty="0"/>
              <a:t> </a:t>
            </a:r>
            <a:r>
              <a:rPr sz="4000" spc="-340" dirty="0"/>
              <a:t>M</a:t>
            </a:r>
            <a:r>
              <a:rPr sz="4000" spc="290" dirty="0"/>
              <a:t>a</a:t>
            </a:r>
            <a:r>
              <a:rPr sz="4000" spc="105" dirty="0"/>
              <a:t>pp</a:t>
            </a:r>
            <a:r>
              <a:rPr sz="4000" spc="-45" dirty="0"/>
              <a:t>i</a:t>
            </a:r>
            <a:r>
              <a:rPr sz="4000" spc="-355" dirty="0"/>
              <a:t>n</a:t>
            </a:r>
            <a:r>
              <a:rPr sz="4000" spc="430" dirty="0"/>
              <a:t>g</a:t>
            </a:r>
            <a:r>
              <a:rPr sz="4000" spc="204" dirty="0"/>
              <a:t> </a:t>
            </a:r>
            <a:r>
              <a:rPr sz="4000" spc="155" dirty="0"/>
              <a:t>S</a:t>
            </a:r>
            <a:r>
              <a:rPr sz="4000" spc="-265" dirty="0"/>
              <a:t>t</a:t>
            </a:r>
            <a:r>
              <a:rPr sz="4000" spc="-100" dirty="0"/>
              <a:t>r</a:t>
            </a:r>
            <a:r>
              <a:rPr sz="4000" spc="285" dirty="0"/>
              <a:t>a</a:t>
            </a:r>
            <a:r>
              <a:rPr sz="4000" spc="-265" dirty="0"/>
              <a:t>t</a:t>
            </a:r>
            <a:r>
              <a:rPr sz="4000" dirty="0"/>
              <a:t>e</a:t>
            </a:r>
            <a:r>
              <a:rPr sz="4000" spc="315" dirty="0"/>
              <a:t>g</a:t>
            </a:r>
            <a:r>
              <a:rPr sz="4000" spc="-45" dirty="0"/>
              <a:t>i</a:t>
            </a:r>
            <a:r>
              <a:rPr sz="4000" spc="210" dirty="0"/>
              <a:t>c</a:t>
            </a:r>
            <a:r>
              <a:rPr sz="4000" spc="-150" dirty="0"/>
              <a:t> </a:t>
            </a:r>
            <a:r>
              <a:rPr sz="4000" spc="550" dirty="0"/>
              <a:t>G</a:t>
            </a:r>
            <a:r>
              <a:rPr sz="4000" spc="-150" dirty="0"/>
              <a:t>r</a:t>
            </a:r>
            <a:r>
              <a:rPr sz="4000" spc="-114" dirty="0"/>
              <a:t>o</a:t>
            </a:r>
            <a:r>
              <a:rPr sz="4000" spc="-355" dirty="0"/>
              <a:t>u</a:t>
            </a:r>
            <a:r>
              <a:rPr sz="4000" spc="105" dirty="0"/>
              <a:t>p</a:t>
            </a:r>
            <a:r>
              <a:rPr sz="4000" spc="30" dirty="0"/>
              <a:t>s</a:t>
            </a:r>
            <a:endParaRPr sz="4000" dirty="0"/>
          </a:p>
        </p:txBody>
      </p:sp>
      <p:sp>
        <p:nvSpPr>
          <p:cNvPr id="5" name="object 5"/>
          <p:cNvSpPr txBox="1"/>
          <p:nvPr/>
        </p:nvSpPr>
        <p:spPr>
          <a:xfrm>
            <a:off x="935532" y="2159976"/>
            <a:ext cx="7959090" cy="14084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spc="225" dirty="0">
                <a:latin typeface="Calibri"/>
                <a:cs typeface="Calibri"/>
              </a:rPr>
              <a:t>C</a:t>
            </a:r>
            <a:r>
              <a:rPr sz="3200" spc="-90" dirty="0">
                <a:latin typeface="Calibri"/>
                <a:cs typeface="Calibri"/>
              </a:rPr>
              <a:t>o</a:t>
            </a:r>
            <a:r>
              <a:rPr sz="3200" spc="-425" dirty="0">
                <a:latin typeface="Calibri"/>
                <a:cs typeface="Calibri"/>
              </a:rPr>
              <a:t>m</a:t>
            </a:r>
            <a:r>
              <a:rPr sz="3200" spc="80" dirty="0">
                <a:latin typeface="Calibri"/>
                <a:cs typeface="Calibri"/>
              </a:rPr>
              <a:t>p</a:t>
            </a:r>
            <a:r>
              <a:rPr sz="3200" dirty="0">
                <a:latin typeface="Calibri"/>
                <a:cs typeface="Calibri"/>
              </a:rPr>
              <a:t>e</a:t>
            </a:r>
            <a:r>
              <a:rPr sz="3200" spc="-210" dirty="0">
                <a:latin typeface="Calibri"/>
                <a:cs typeface="Calibri"/>
              </a:rPr>
              <a:t>t</a:t>
            </a:r>
            <a:r>
              <a:rPr sz="3200" spc="-35" dirty="0">
                <a:latin typeface="Calibri"/>
                <a:cs typeface="Calibri"/>
              </a:rPr>
              <a:t>i</a:t>
            </a:r>
            <a:r>
              <a:rPr sz="3200" spc="-210" dirty="0">
                <a:latin typeface="Calibri"/>
                <a:cs typeface="Calibri"/>
              </a:rPr>
              <a:t>t</a:t>
            </a:r>
            <a:r>
              <a:rPr sz="3200" spc="-90" dirty="0">
                <a:latin typeface="Calibri"/>
                <a:cs typeface="Calibri"/>
              </a:rPr>
              <a:t>o</a:t>
            </a:r>
            <a:r>
              <a:rPr sz="3200" spc="-45" dirty="0">
                <a:latin typeface="Calibri"/>
                <a:cs typeface="Calibri"/>
              </a:rPr>
              <a:t>r</a:t>
            </a:r>
            <a:r>
              <a:rPr sz="3200" spc="125" dirty="0">
                <a:latin typeface="Calibri"/>
                <a:cs typeface="Calibri"/>
              </a:rPr>
              <a:t> </a:t>
            </a:r>
            <a:r>
              <a:rPr sz="3200" spc="130" dirty="0">
                <a:latin typeface="Calibri"/>
                <a:cs typeface="Calibri"/>
              </a:rPr>
              <a:t>S</a:t>
            </a:r>
            <a:r>
              <a:rPr sz="3200" spc="-210" dirty="0">
                <a:latin typeface="Calibri"/>
                <a:cs typeface="Calibri"/>
              </a:rPr>
              <a:t>t</a:t>
            </a:r>
            <a:r>
              <a:rPr sz="3200" spc="-55" dirty="0">
                <a:latin typeface="Calibri"/>
                <a:cs typeface="Calibri"/>
              </a:rPr>
              <a:t>r</a:t>
            </a:r>
            <a:r>
              <a:rPr sz="3200" dirty="0">
                <a:latin typeface="Calibri"/>
                <a:cs typeface="Calibri"/>
              </a:rPr>
              <a:t>e</a:t>
            </a:r>
            <a:r>
              <a:rPr sz="3200" spc="-280" dirty="0">
                <a:latin typeface="Calibri"/>
                <a:cs typeface="Calibri"/>
              </a:rPr>
              <a:t>n</a:t>
            </a:r>
            <a:r>
              <a:rPr sz="3200" spc="260" dirty="0">
                <a:latin typeface="Calibri"/>
                <a:cs typeface="Calibri"/>
              </a:rPr>
              <a:t>g</a:t>
            </a:r>
            <a:r>
              <a:rPr sz="3200" spc="-210" dirty="0">
                <a:latin typeface="Calibri"/>
                <a:cs typeface="Calibri"/>
              </a:rPr>
              <a:t>t</a:t>
            </a:r>
            <a:r>
              <a:rPr sz="3200" spc="-280" dirty="0">
                <a:latin typeface="Calibri"/>
                <a:cs typeface="Calibri"/>
              </a:rPr>
              <a:t>h</a:t>
            </a:r>
            <a:r>
              <a:rPr sz="3200" spc="25" dirty="0">
                <a:latin typeface="Calibri"/>
                <a:cs typeface="Calibri"/>
              </a:rPr>
              <a:t>s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spc="229" dirty="0">
                <a:latin typeface="Calibri"/>
                <a:cs typeface="Calibri"/>
              </a:rPr>
              <a:t>a</a:t>
            </a:r>
            <a:r>
              <a:rPr sz="3200" spc="-280" dirty="0">
                <a:latin typeface="Calibri"/>
                <a:cs typeface="Calibri"/>
              </a:rPr>
              <a:t>n</a:t>
            </a:r>
            <a:r>
              <a:rPr sz="3200" spc="165" dirty="0">
                <a:latin typeface="Calibri"/>
                <a:cs typeface="Calibri"/>
              </a:rPr>
              <a:t>d</a:t>
            </a:r>
            <a:r>
              <a:rPr sz="3200" spc="65" dirty="0">
                <a:latin typeface="Calibri"/>
                <a:cs typeface="Calibri"/>
              </a:rPr>
              <a:t> </a:t>
            </a:r>
            <a:r>
              <a:rPr sz="3200" spc="100" dirty="0">
                <a:latin typeface="Calibri"/>
                <a:cs typeface="Calibri"/>
              </a:rPr>
              <a:t>W</a:t>
            </a:r>
            <a:r>
              <a:rPr sz="3200" dirty="0">
                <a:latin typeface="Calibri"/>
                <a:cs typeface="Calibri"/>
              </a:rPr>
              <a:t>e</a:t>
            </a:r>
            <a:r>
              <a:rPr sz="3200" spc="229" dirty="0">
                <a:latin typeface="Calibri"/>
                <a:cs typeface="Calibri"/>
              </a:rPr>
              <a:t>a</a:t>
            </a:r>
            <a:r>
              <a:rPr sz="3200" spc="-60" dirty="0">
                <a:latin typeface="Calibri"/>
                <a:cs typeface="Calibri"/>
              </a:rPr>
              <a:t>k</a:t>
            </a:r>
            <a:r>
              <a:rPr sz="3200" spc="-280" dirty="0">
                <a:latin typeface="Calibri"/>
                <a:cs typeface="Calibri"/>
              </a:rPr>
              <a:t>n</a:t>
            </a:r>
            <a:r>
              <a:rPr sz="3200" dirty="0">
                <a:latin typeface="Calibri"/>
                <a:cs typeface="Calibri"/>
              </a:rPr>
              <a:t>e</a:t>
            </a:r>
            <a:r>
              <a:rPr sz="3200" spc="-180" dirty="0">
                <a:latin typeface="Calibri"/>
                <a:cs typeface="Calibri"/>
              </a:rPr>
              <a:t>s</a:t>
            </a:r>
            <a:r>
              <a:rPr sz="3200" spc="-200" dirty="0">
                <a:latin typeface="Calibri"/>
                <a:cs typeface="Calibri"/>
              </a:rPr>
              <a:t>s</a:t>
            </a:r>
            <a:r>
              <a:rPr sz="3200" dirty="0">
                <a:latin typeface="Calibri"/>
                <a:cs typeface="Calibri"/>
              </a:rPr>
              <a:t>e</a:t>
            </a:r>
            <a:r>
              <a:rPr sz="3200" spc="25" dirty="0">
                <a:latin typeface="Calibri"/>
                <a:cs typeface="Calibri"/>
              </a:rPr>
              <a:t>s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7"/>
              </a:spcBef>
            </a:pPr>
            <a:endParaRPr sz="3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200" spc="130" dirty="0">
                <a:latin typeface="Calibri"/>
                <a:cs typeface="Calibri"/>
              </a:rPr>
              <a:t>S</a:t>
            </a:r>
            <a:r>
              <a:rPr sz="3200" spc="10" dirty="0">
                <a:latin typeface="Calibri"/>
                <a:cs typeface="Calibri"/>
              </a:rPr>
              <a:t>e</a:t>
            </a:r>
            <a:r>
              <a:rPr sz="3200" spc="80" dirty="0">
                <a:latin typeface="Calibri"/>
                <a:cs typeface="Calibri"/>
              </a:rPr>
              <a:t>r</a:t>
            </a:r>
            <a:r>
              <a:rPr sz="3200" spc="-50" dirty="0">
                <a:latin typeface="Calibri"/>
                <a:cs typeface="Calibri"/>
              </a:rPr>
              <a:t>v</a:t>
            </a:r>
            <a:r>
              <a:rPr sz="3200" spc="-35" dirty="0">
                <a:latin typeface="Calibri"/>
                <a:cs typeface="Calibri"/>
              </a:rPr>
              <a:t>i</a:t>
            </a:r>
            <a:r>
              <a:rPr sz="3200" spc="-125" dirty="0">
                <a:latin typeface="Calibri"/>
                <a:cs typeface="Calibri"/>
              </a:rPr>
              <a:t>c</a:t>
            </a:r>
            <a:r>
              <a:rPr sz="3200" spc="65" dirty="0">
                <a:latin typeface="Calibri"/>
                <a:cs typeface="Calibri"/>
              </a:rPr>
              <a:t>e</a:t>
            </a:r>
            <a:r>
              <a:rPr sz="3200" spc="70" dirty="0">
                <a:latin typeface="Calibri"/>
                <a:cs typeface="Calibri"/>
              </a:rPr>
              <a:t> </a:t>
            </a:r>
            <a:r>
              <a:rPr sz="3200" spc="225" dirty="0">
                <a:latin typeface="Calibri"/>
                <a:cs typeface="Calibri"/>
              </a:rPr>
              <a:t>C</a:t>
            </a:r>
            <a:r>
              <a:rPr sz="3200" spc="229" dirty="0">
                <a:latin typeface="Calibri"/>
                <a:cs typeface="Calibri"/>
              </a:rPr>
              <a:t>a</a:t>
            </a:r>
            <a:r>
              <a:rPr sz="3200" spc="-220" dirty="0">
                <a:latin typeface="Calibri"/>
                <a:cs typeface="Calibri"/>
              </a:rPr>
              <a:t>t</a:t>
            </a:r>
            <a:r>
              <a:rPr sz="3200" dirty="0">
                <a:latin typeface="Calibri"/>
                <a:cs typeface="Calibri"/>
              </a:rPr>
              <a:t>e</a:t>
            </a:r>
            <a:r>
              <a:rPr sz="3200" spc="260" dirty="0">
                <a:latin typeface="Calibri"/>
                <a:cs typeface="Calibri"/>
              </a:rPr>
              <a:t>g</a:t>
            </a:r>
            <a:r>
              <a:rPr sz="3200" spc="-90" dirty="0">
                <a:latin typeface="Calibri"/>
                <a:cs typeface="Calibri"/>
              </a:rPr>
              <a:t>o</a:t>
            </a:r>
            <a:r>
              <a:rPr sz="3200" spc="-55" dirty="0">
                <a:latin typeface="Calibri"/>
                <a:cs typeface="Calibri"/>
              </a:rPr>
              <a:t>r</a:t>
            </a:r>
            <a:r>
              <a:rPr sz="3200" spc="145" dirty="0">
                <a:latin typeface="Calibri"/>
                <a:cs typeface="Calibri"/>
              </a:rPr>
              <a:t>y</a:t>
            </a:r>
            <a:r>
              <a:rPr sz="3200" spc="160" dirty="0">
                <a:latin typeface="Calibri"/>
                <a:cs typeface="Calibri"/>
              </a:rPr>
              <a:t> </a:t>
            </a:r>
            <a:r>
              <a:rPr sz="3200" spc="225" dirty="0">
                <a:latin typeface="Calibri"/>
                <a:cs typeface="Calibri"/>
              </a:rPr>
              <a:t>C</a:t>
            </a:r>
            <a:r>
              <a:rPr sz="3200" spc="-55" dirty="0">
                <a:latin typeface="Calibri"/>
                <a:cs typeface="Calibri"/>
              </a:rPr>
              <a:t>r</a:t>
            </a:r>
            <a:r>
              <a:rPr sz="3200" spc="-35" dirty="0">
                <a:latin typeface="Calibri"/>
                <a:cs typeface="Calibri"/>
              </a:rPr>
              <a:t>i</a:t>
            </a:r>
            <a:r>
              <a:rPr sz="3200" spc="-210" dirty="0">
                <a:latin typeface="Calibri"/>
                <a:cs typeface="Calibri"/>
              </a:rPr>
              <a:t>t</a:t>
            </a:r>
            <a:r>
              <a:rPr sz="3200" spc="-35" dirty="0">
                <a:latin typeface="Calibri"/>
                <a:cs typeface="Calibri"/>
              </a:rPr>
              <a:t>i</a:t>
            </a:r>
            <a:r>
              <a:rPr sz="3200" spc="-125" dirty="0">
                <a:latin typeface="Calibri"/>
                <a:cs typeface="Calibri"/>
              </a:rPr>
              <a:t>c</a:t>
            </a:r>
            <a:r>
              <a:rPr sz="3200" spc="229" dirty="0">
                <a:latin typeface="Calibri"/>
                <a:cs typeface="Calibri"/>
              </a:rPr>
              <a:t>a</a:t>
            </a:r>
            <a:r>
              <a:rPr sz="3200" spc="-10" dirty="0">
                <a:latin typeface="Calibri"/>
                <a:cs typeface="Calibri"/>
              </a:rPr>
              <a:t>l</a:t>
            </a:r>
            <a:r>
              <a:rPr sz="3200" spc="120" dirty="0">
                <a:latin typeface="Calibri"/>
                <a:cs typeface="Calibri"/>
              </a:rPr>
              <a:t> </a:t>
            </a:r>
            <a:r>
              <a:rPr sz="3200" spc="130" dirty="0">
                <a:latin typeface="Calibri"/>
                <a:cs typeface="Calibri"/>
              </a:rPr>
              <a:t>S</a:t>
            </a:r>
            <a:r>
              <a:rPr sz="3200" spc="-280" dirty="0">
                <a:latin typeface="Calibri"/>
                <a:cs typeface="Calibri"/>
              </a:rPr>
              <a:t>u</a:t>
            </a:r>
            <a:r>
              <a:rPr sz="3200" spc="-125" dirty="0">
                <a:latin typeface="Calibri"/>
                <a:cs typeface="Calibri"/>
              </a:rPr>
              <a:t>c</a:t>
            </a:r>
            <a:r>
              <a:rPr sz="3200" spc="-114" dirty="0">
                <a:latin typeface="Calibri"/>
                <a:cs typeface="Calibri"/>
              </a:rPr>
              <a:t>c</a:t>
            </a:r>
            <a:r>
              <a:rPr sz="3200" dirty="0">
                <a:latin typeface="Calibri"/>
                <a:cs typeface="Calibri"/>
              </a:rPr>
              <a:t>e</a:t>
            </a:r>
            <a:r>
              <a:rPr sz="3200" spc="-190" dirty="0">
                <a:latin typeface="Calibri"/>
                <a:cs typeface="Calibri"/>
              </a:rPr>
              <a:t>s</a:t>
            </a:r>
            <a:r>
              <a:rPr sz="3200" spc="25" dirty="0">
                <a:latin typeface="Calibri"/>
                <a:cs typeface="Calibri"/>
              </a:rPr>
              <a:t>s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spc="-105" dirty="0">
                <a:latin typeface="Calibri"/>
                <a:cs typeface="Calibri"/>
              </a:rPr>
              <a:t>F</a:t>
            </a:r>
            <a:r>
              <a:rPr sz="3200" spc="229" dirty="0">
                <a:latin typeface="Calibri"/>
                <a:cs typeface="Calibri"/>
              </a:rPr>
              <a:t>a</a:t>
            </a:r>
            <a:r>
              <a:rPr sz="3200" spc="-125" dirty="0">
                <a:latin typeface="Calibri"/>
                <a:cs typeface="Calibri"/>
              </a:rPr>
              <a:t>c</a:t>
            </a:r>
            <a:r>
              <a:rPr sz="3200" spc="-210" dirty="0">
                <a:latin typeface="Calibri"/>
                <a:cs typeface="Calibri"/>
              </a:rPr>
              <a:t>t</a:t>
            </a:r>
            <a:r>
              <a:rPr sz="3200" spc="-90" dirty="0">
                <a:latin typeface="Calibri"/>
                <a:cs typeface="Calibri"/>
              </a:rPr>
              <a:t>o</a:t>
            </a:r>
            <a:r>
              <a:rPr sz="3200" spc="-45" dirty="0">
                <a:latin typeface="Calibri"/>
                <a:cs typeface="Calibri"/>
              </a:rPr>
              <a:t>r</a:t>
            </a:r>
            <a:r>
              <a:rPr sz="3200" spc="150" dirty="0">
                <a:latin typeface="Calibri"/>
                <a:cs typeface="Calibri"/>
              </a:rPr>
              <a:t> </a:t>
            </a:r>
            <a:r>
              <a:rPr sz="3200" spc="70" dirty="0">
                <a:latin typeface="Calibri"/>
                <a:cs typeface="Calibri"/>
              </a:rPr>
              <a:t>A</a:t>
            </a:r>
            <a:r>
              <a:rPr sz="3200" spc="-280" dirty="0">
                <a:latin typeface="Calibri"/>
                <a:cs typeface="Calibri"/>
              </a:rPr>
              <a:t>n</a:t>
            </a:r>
            <a:r>
              <a:rPr sz="3200" spc="229" dirty="0">
                <a:latin typeface="Calibri"/>
                <a:cs typeface="Calibri"/>
              </a:rPr>
              <a:t>a</a:t>
            </a:r>
            <a:r>
              <a:rPr sz="3200" spc="-40" dirty="0">
                <a:latin typeface="Calibri"/>
                <a:cs typeface="Calibri"/>
              </a:rPr>
              <a:t>l</a:t>
            </a:r>
            <a:r>
              <a:rPr sz="3200" spc="150" dirty="0">
                <a:latin typeface="Calibri"/>
                <a:cs typeface="Calibri"/>
              </a:rPr>
              <a:t>y</a:t>
            </a:r>
            <a:r>
              <a:rPr sz="3200" spc="-190" dirty="0">
                <a:latin typeface="Calibri"/>
                <a:cs typeface="Calibri"/>
              </a:rPr>
              <a:t>s</a:t>
            </a:r>
            <a:r>
              <a:rPr sz="3200" spc="-20" dirty="0">
                <a:latin typeface="Calibri"/>
                <a:cs typeface="Calibri"/>
              </a:rPr>
              <a:t>i</a:t>
            </a:r>
            <a:r>
              <a:rPr sz="3200" spc="25" dirty="0">
                <a:latin typeface="Calibri"/>
                <a:cs typeface="Calibri"/>
              </a:rPr>
              <a:t>s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07762" y="473957"/>
            <a:ext cx="7524003" cy="1143008"/>
          </a:xfrm>
          <a:prstGeom prst="rect">
            <a:avLst/>
          </a:prstGeom>
        </p:spPr>
        <p:txBody>
          <a:bodyPr vert="horz" wrap="square" lIns="0" tIns="65154" rIns="0" bIns="0" rtlCol="0">
            <a:spAutoFit/>
          </a:bodyPr>
          <a:lstStyle/>
          <a:p>
            <a:pPr marR="5080">
              <a:lnSpc>
                <a:spcPct val="100000"/>
              </a:lnSpc>
            </a:pPr>
            <a:r>
              <a:rPr sz="3500" spc="140" dirty="0"/>
              <a:t>S</a:t>
            </a:r>
            <a:r>
              <a:rPr sz="3500" spc="5" dirty="0"/>
              <a:t>e</a:t>
            </a:r>
            <a:r>
              <a:rPr sz="3500" spc="75" dirty="0"/>
              <a:t>r</a:t>
            </a:r>
            <a:r>
              <a:rPr sz="3500" spc="-50" dirty="0"/>
              <a:t>v</a:t>
            </a:r>
            <a:r>
              <a:rPr sz="3500" spc="-40" dirty="0"/>
              <a:t>i</a:t>
            </a:r>
            <a:r>
              <a:rPr sz="3500" spc="-135" dirty="0"/>
              <a:t>c</a:t>
            </a:r>
            <a:r>
              <a:rPr sz="3500" spc="75" dirty="0"/>
              <a:t>e</a:t>
            </a:r>
            <a:r>
              <a:rPr sz="3500" spc="85" dirty="0"/>
              <a:t> A</a:t>
            </a:r>
            <a:r>
              <a:rPr sz="3500" spc="-60" dirty="0"/>
              <a:t>r</a:t>
            </a:r>
            <a:r>
              <a:rPr sz="3500" spc="5" dirty="0"/>
              <a:t>e</a:t>
            </a:r>
            <a:r>
              <a:rPr sz="3500" spc="345" dirty="0"/>
              <a:t>a</a:t>
            </a:r>
            <a:r>
              <a:rPr sz="3500" spc="70" dirty="0"/>
              <a:t> </a:t>
            </a:r>
            <a:r>
              <a:rPr sz="3500" spc="-65" dirty="0"/>
              <a:t>P</a:t>
            </a:r>
            <a:r>
              <a:rPr sz="3500" spc="-40" dirty="0"/>
              <a:t>l</a:t>
            </a:r>
            <a:r>
              <a:rPr sz="3500" spc="254" dirty="0"/>
              <a:t>a</a:t>
            </a:r>
            <a:r>
              <a:rPr sz="3500" spc="-210" dirty="0"/>
              <a:t>s</a:t>
            </a:r>
            <a:r>
              <a:rPr sz="3500" spc="-229" dirty="0"/>
              <a:t>t</a:t>
            </a:r>
            <a:r>
              <a:rPr sz="3500" spc="-40" dirty="0"/>
              <a:t>i</a:t>
            </a:r>
            <a:r>
              <a:rPr sz="3500" spc="185" dirty="0"/>
              <a:t>c</a:t>
            </a:r>
            <a:r>
              <a:rPr sz="3500" spc="-175" dirty="0"/>
              <a:t> </a:t>
            </a:r>
            <a:r>
              <a:rPr sz="3500" spc="140" dirty="0"/>
              <a:t>S</a:t>
            </a:r>
            <a:r>
              <a:rPr sz="3500" spc="-305" dirty="0"/>
              <a:t>u</a:t>
            </a:r>
            <a:r>
              <a:rPr sz="3500" spc="-60" dirty="0"/>
              <a:t>r</a:t>
            </a:r>
            <a:r>
              <a:rPr sz="3500" spc="200" dirty="0"/>
              <a:t>g</a:t>
            </a:r>
            <a:r>
              <a:rPr sz="3500" spc="5" dirty="0"/>
              <a:t>e</a:t>
            </a:r>
            <a:r>
              <a:rPr sz="3500" spc="-60" dirty="0"/>
              <a:t>r</a:t>
            </a:r>
            <a:r>
              <a:rPr sz="3500" spc="155" dirty="0"/>
              <a:t>y</a:t>
            </a:r>
            <a:r>
              <a:rPr sz="3500" spc="170" dirty="0"/>
              <a:t> </a:t>
            </a:r>
            <a:r>
              <a:rPr sz="3500" spc="245" dirty="0"/>
              <a:t>C</a:t>
            </a:r>
            <a:r>
              <a:rPr sz="3500" spc="-100" dirty="0"/>
              <a:t>o</a:t>
            </a:r>
            <a:r>
              <a:rPr sz="3500" spc="-465" dirty="0"/>
              <a:t>m</a:t>
            </a:r>
            <a:r>
              <a:rPr sz="3500" spc="90" dirty="0"/>
              <a:t>p</a:t>
            </a:r>
            <a:r>
              <a:rPr sz="3500" spc="5" dirty="0"/>
              <a:t>e</a:t>
            </a:r>
            <a:r>
              <a:rPr sz="3500" spc="-229" dirty="0"/>
              <a:t>t</a:t>
            </a:r>
            <a:r>
              <a:rPr sz="3500" spc="-40" dirty="0"/>
              <a:t>i</a:t>
            </a:r>
            <a:r>
              <a:rPr sz="3500" spc="-229" dirty="0"/>
              <a:t>t</a:t>
            </a:r>
            <a:r>
              <a:rPr sz="3500" spc="-90" dirty="0"/>
              <a:t>o</a:t>
            </a:r>
            <a:r>
              <a:rPr sz="3500" spc="-60" dirty="0"/>
              <a:t>r</a:t>
            </a:r>
            <a:r>
              <a:rPr sz="3500" spc="25" dirty="0"/>
              <a:t>s</a:t>
            </a:r>
            <a:r>
              <a:rPr sz="3500" spc="15" dirty="0"/>
              <a:t> </a:t>
            </a:r>
            <a:r>
              <a:rPr sz="3500" spc="-114" dirty="0"/>
              <a:t>(</a:t>
            </a:r>
            <a:r>
              <a:rPr sz="3500" spc="150" dirty="0"/>
              <a:t>2012</a:t>
            </a:r>
            <a:r>
              <a:rPr sz="3500" spc="-55" dirty="0"/>
              <a:t>)</a:t>
            </a:r>
            <a:endParaRPr sz="3500" dirty="0"/>
          </a:p>
        </p:txBody>
      </p:sp>
      <p:sp>
        <p:nvSpPr>
          <p:cNvPr id="3" name="object 3"/>
          <p:cNvSpPr/>
          <p:nvPr/>
        </p:nvSpPr>
        <p:spPr>
          <a:xfrm>
            <a:off x="2133600" y="2057400"/>
            <a:ext cx="6858000" cy="31074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143000" y="5333997"/>
            <a:ext cx="7152640" cy="13595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83820">
              <a:lnSpc>
                <a:spcPct val="100000"/>
              </a:lnSpc>
            </a:pPr>
            <a:r>
              <a:rPr sz="1500" spc="-45" dirty="0">
                <a:latin typeface="Calibri"/>
                <a:cs typeface="Calibri"/>
              </a:rPr>
              <a:t>F</a:t>
            </a:r>
            <a:r>
              <a:rPr sz="1500" spc="-40" dirty="0">
                <a:latin typeface="Calibri"/>
                <a:cs typeface="Calibri"/>
              </a:rPr>
              <a:t>o</a:t>
            </a:r>
            <a:r>
              <a:rPr sz="1500" spc="-25" dirty="0">
                <a:latin typeface="Calibri"/>
                <a:cs typeface="Calibri"/>
              </a:rPr>
              <a:t>r</a:t>
            </a:r>
            <a:r>
              <a:rPr sz="1500" spc="70" dirty="0">
                <a:latin typeface="Calibri"/>
                <a:cs typeface="Calibri"/>
              </a:rPr>
              <a:t> </a:t>
            </a:r>
            <a:r>
              <a:rPr sz="1500" spc="-100" dirty="0">
                <a:latin typeface="Calibri"/>
                <a:cs typeface="Calibri"/>
              </a:rPr>
              <a:t>t</a:t>
            </a:r>
            <a:r>
              <a:rPr sz="1500" spc="-135" dirty="0">
                <a:latin typeface="Calibri"/>
                <a:cs typeface="Calibri"/>
              </a:rPr>
              <a:t>h</a:t>
            </a:r>
            <a:r>
              <a:rPr sz="1500" spc="30" dirty="0">
                <a:latin typeface="Calibri"/>
                <a:cs typeface="Calibri"/>
              </a:rPr>
              <a:t>e</a:t>
            </a:r>
            <a:r>
              <a:rPr sz="1500" spc="45" dirty="0">
                <a:latin typeface="Calibri"/>
                <a:cs typeface="Calibri"/>
              </a:rPr>
              <a:t> </a:t>
            </a:r>
            <a:r>
              <a:rPr sz="1500" spc="110" dirty="0">
                <a:latin typeface="Calibri"/>
                <a:cs typeface="Calibri"/>
              </a:rPr>
              <a:t>C</a:t>
            </a:r>
            <a:r>
              <a:rPr sz="1500" spc="-135" dirty="0">
                <a:latin typeface="Calibri"/>
                <a:cs typeface="Calibri"/>
              </a:rPr>
              <a:t>h</a:t>
            </a:r>
            <a:r>
              <a:rPr sz="1500" spc="105" dirty="0">
                <a:latin typeface="Calibri"/>
                <a:cs typeface="Calibri"/>
              </a:rPr>
              <a:t>a</a:t>
            </a:r>
            <a:r>
              <a:rPr sz="1500" dirty="0">
                <a:latin typeface="Calibri"/>
                <a:cs typeface="Calibri"/>
              </a:rPr>
              <a:t>r</a:t>
            </a:r>
            <a:r>
              <a:rPr sz="1500" spc="-20" dirty="0">
                <a:latin typeface="Calibri"/>
                <a:cs typeface="Calibri"/>
              </a:rPr>
              <a:t>l</a:t>
            </a:r>
            <a:r>
              <a:rPr sz="1500" spc="-45" dirty="0">
                <a:latin typeface="Calibri"/>
                <a:cs typeface="Calibri"/>
              </a:rPr>
              <a:t>o</a:t>
            </a:r>
            <a:r>
              <a:rPr sz="1500" spc="-100" dirty="0">
                <a:latin typeface="Calibri"/>
                <a:cs typeface="Calibri"/>
              </a:rPr>
              <a:t>tt</a:t>
            </a:r>
            <a:r>
              <a:rPr sz="1500" spc="30" dirty="0">
                <a:latin typeface="Calibri"/>
                <a:cs typeface="Calibri"/>
              </a:rPr>
              <a:t>e</a:t>
            </a:r>
            <a:r>
              <a:rPr sz="1500" spc="35" dirty="0">
                <a:latin typeface="Calibri"/>
                <a:cs typeface="Calibri"/>
              </a:rPr>
              <a:t> </a:t>
            </a:r>
            <a:r>
              <a:rPr sz="1500" spc="-90" dirty="0">
                <a:latin typeface="Calibri"/>
                <a:cs typeface="Calibri"/>
              </a:rPr>
              <a:t>s</a:t>
            </a:r>
            <a:r>
              <a:rPr sz="1500" spc="10" dirty="0">
                <a:latin typeface="Calibri"/>
                <a:cs typeface="Calibri"/>
              </a:rPr>
              <a:t>e</a:t>
            </a:r>
            <a:r>
              <a:rPr sz="1500" spc="35" dirty="0">
                <a:latin typeface="Calibri"/>
                <a:cs typeface="Calibri"/>
              </a:rPr>
              <a:t>r</a:t>
            </a:r>
            <a:r>
              <a:rPr sz="1500" spc="-25" dirty="0">
                <a:latin typeface="Calibri"/>
                <a:cs typeface="Calibri"/>
              </a:rPr>
              <a:t>v</a:t>
            </a:r>
            <a:r>
              <a:rPr sz="1500" spc="-20" dirty="0">
                <a:latin typeface="Calibri"/>
                <a:cs typeface="Calibri"/>
              </a:rPr>
              <a:t>i</a:t>
            </a:r>
            <a:r>
              <a:rPr sz="1500" spc="-65" dirty="0">
                <a:latin typeface="Calibri"/>
                <a:cs typeface="Calibri"/>
              </a:rPr>
              <a:t>c</a:t>
            </a:r>
            <a:r>
              <a:rPr sz="1500" spc="30" dirty="0">
                <a:latin typeface="Calibri"/>
                <a:cs typeface="Calibri"/>
              </a:rPr>
              <a:t>e </a:t>
            </a:r>
            <a:r>
              <a:rPr sz="1500" spc="105" dirty="0">
                <a:latin typeface="Calibri"/>
                <a:cs typeface="Calibri"/>
              </a:rPr>
              <a:t>a</a:t>
            </a:r>
            <a:r>
              <a:rPr sz="1500" spc="-25" dirty="0">
                <a:latin typeface="Calibri"/>
                <a:cs typeface="Calibri"/>
              </a:rPr>
              <a:t>r</a:t>
            </a:r>
            <a:r>
              <a:rPr sz="1500" spc="5" dirty="0">
                <a:latin typeface="Calibri"/>
                <a:cs typeface="Calibri"/>
              </a:rPr>
              <a:t>e</a:t>
            </a:r>
            <a:r>
              <a:rPr sz="1500" spc="105" dirty="0">
                <a:latin typeface="Calibri"/>
                <a:cs typeface="Calibri"/>
              </a:rPr>
              <a:t>a</a:t>
            </a:r>
            <a:r>
              <a:rPr sz="1500" spc="85" dirty="0">
                <a:latin typeface="Calibri"/>
                <a:cs typeface="Calibri"/>
              </a:rPr>
              <a:t>,</a:t>
            </a:r>
            <a:r>
              <a:rPr sz="1500" spc="-85" dirty="0">
                <a:latin typeface="Calibri"/>
                <a:cs typeface="Calibri"/>
              </a:rPr>
              <a:t> </a:t>
            </a:r>
            <a:r>
              <a:rPr sz="1500" spc="145" dirty="0">
                <a:latin typeface="Calibri"/>
                <a:cs typeface="Calibri"/>
              </a:rPr>
              <a:t>a</a:t>
            </a:r>
            <a:r>
              <a:rPr sz="1500" spc="40" dirty="0">
                <a:latin typeface="Calibri"/>
                <a:cs typeface="Calibri"/>
              </a:rPr>
              <a:t> </a:t>
            </a:r>
            <a:r>
              <a:rPr sz="1500" spc="-210" dirty="0">
                <a:latin typeface="Calibri"/>
                <a:cs typeface="Calibri"/>
              </a:rPr>
              <a:t>m</a:t>
            </a:r>
            <a:r>
              <a:rPr sz="1500" spc="105" dirty="0">
                <a:latin typeface="Calibri"/>
                <a:cs typeface="Calibri"/>
              </a:rPr>
              <a:t>a</a:t>
            </a:r>
            <a:r>
              <a:rPr sz="1500" spc="-35" dirty="0">
                <a:latin typeface="Calibri"/>
                <a:cs typeface="Calibri"/>
              </a:rPr>
              <a:t>j</a:t>
            </a:r>
            <a:r>
              <a:rPr sz="1500" spc="-45" dirty="0">
                <a:latin typeface="Calibri"/>
                <a:cs typeface="Calibri"/>
              </a:rPr>
              <a:t>o</a:t>
            </a:r>
            <a:r>
              <a:rPr sz="1500" spc="-25" dirty="0">
                <a:latin typeface="Calibri"/>
                <a:cs typeface="Calibri"/>
              </a:rPr>
              <a:t>r</a:t>
            </a:r>
            <a:r>
              <a:rPr sz="1500" spc="-20" dirty="0">
                <a:latin typeface="Calibri"/>
                <a:cs typeface="Calibri"/>
              </a:rPr>
              <a:t>i</a:t>
            </a:r>
            <a:r>
              <a:rPr sz="1500" spc="-100" dirty="0">
                <a:latin typeface="Calibri"/>
                <a:cs typeface="Calibri"/>
              </a:rPr>
              <a:t>t</a:t>
            </a:r>
            <a:r>
              <a:rPr sz="1500" spc="65" dirty="0">
                <a:latin typeface="Calibri"/>
                <a:cs typeface="Calibri"/>
              </a:rPr>
              <a:t>y</a:t>
            </a:r>
            <a:r>
              <a:rPr sz="1500" spc="60" dirty="0">
                <a:latin typeface="Calibri"/>
                <a:cs typeface="Calibri"/>
              </a:rPr>
              <a:t> </a:t>
            </a:r>
            <a:r>
              <a:rPr sz="1500" spc="-40" dirty="0">
                <a:latin typeface="Calibri"/>
                <a:cs typeface="Calibri"/>
              </a:rPr>
              <a:t>o</a:t>
            </a:r>
            <a:r>
              <a:rPr sz="1500" spc="-50" dirty="0">
                <a:latin typeface="Calibri"/>
                <a:cs typeface="Calibri"/>
              </a:rPr>
              <a:t>f</a:t>
            </a:r>
            <a:r>
              <a:rPr sz="1500" dirty="0">
                <a:latin typeface="Calibri"/>
                <a:cs typeface="Calibri"/>
              </a:rPr>
              <a:t> </a:t>
            </a:r>
            <a:r>
              <a:rPr sz="1500" spc="-145" dirty="0">
                <a:latin typeface="Calibri"/>
                <a:cs typeface="Calibri"/>
              </a:rPr>
              <a:t> </a:t>
            </a:r>
            <a:r>
              <a:rPr sz="1500" spc="-100" dirty="0">
                <a:latin typeface="Calibri"/>
                <a:cs typeface="Calibri"/>
              </a:rPr>
              <a:t>t</a:t>
            </a:r>
            <a:r>
              <a:rPr sz="1500" spc="-135" dirty="0">
                <a:latin typeface="Calibri"/>
                <a:cs typeface="Calibri"/>
              </a:rPr>
              <a:t>h</a:t>
            </a:r>
            <a:r>
              <a:rPr sz="1500" spc="30" dirty="0">
                <a:latin typeface="Calibri"/>
                <a:cs typeface="Calibri"/>
              </a:rPr>
              <a:t>e</a:t>
            </a:r>
            <a:r>
              <a:rPr sz="1500" spc="55" dirty="0">
                <a:latin typeface="Calibri"/>
                <a:cs typeface="Calibri"/>
              </a:rPr>
              <a:t> </a:t>
            </a:r>
            <a:r>
              <a:rPr sz="1500" spc="35" dirty="0">
                <a:latin typeface="Calibri"/>
                <a:cs typeface="Calibri"/>
              </a:rPr>
              <a:t>p</a:t>
            </a:r>
            <a:r>
              <a:rPr sz="1500" spc="-20" dirty="0">
                <a:latin typeface="Calibri"/>
                <a:cs typeface="Calibri"/>
              </a:rPr>
              <a:t>l</a:t>
            </a:r>
            <a:r>
              <a:rPr sz="1500" spc="100" dirty="0">
                <a:latin typeface="Calibri"/>
                <a:cs typeface="Calibri"/>
              </a:rPr>
              <a:t>a</a:t>
            </a:r>
            <a:r>
              <a:rPr sz="1500" spc="-90" dirty="0">
                <a:latin typeface="Calibri"/>
                <a:cs typeface="Calibri"/>
              </a:rPr>
              <a:t>s</a:t>
            </a:r>
            <a:r>
              <a:rPr sz="1500" spc="-95" dirty="0">
                <a:latin typeface="Calibri"/>
                <a:cs typeface="Calibri"/>
              </a:rPr>
              <a:t>t</a:t>
            </a:r>
            <a:r>
              <a:rPr sz="1500" spc="-20" dirty="0">
                <a:latin typeface="Calibri"/>
                <a:cs typeface="Calibri"/>
              </a:rPr>
              <a:t>i</a:t>
            </a:r>
            <a:r>
              <a:rPr sz="1500" spc="75" dirty="0">
                <a:latin typeface="Calibri"/>
                <a:cs typeface="Calibri"/>
              </a:rPr>
              <a:t>c</a:t>
            </a:r>
            <a:r>
              <a:rPr sz="1500" spc="-75" dirty="0">
                <a:latin typeface="Calibri"/>
                <a:cs typeface="Calibri"/>
              </a:rPr>
              <a:t> </a:t>
            </a:r>
            <a:r>
              <a:rPr sz="1500" spc="-90" dirty="0">
                <a:latin typeface="Calibri"/>
                <a:cs typeface="Calibri"/>
              </a:rPr>
              <a:t>s</a:t>
            </a:r>
            <a:r>
              <a:rPr sz="1500" spc="-125" dirty="0">
                <a:latin typeface="Calibri"/>
                <a:cs typeface="Calibri"/>
              </a:rPr>
              <a:t>u</a:t>
            </a:r>
            <a:r>
              <a:rPr sz="1500" spc="-30" dirty="0">
                <a:latin typeface="Calibri"/>
                <a:cs typeface="Calibri"/>
              </a:rPr>
              <a:t>r</a:t>
            </a:r>
            <a:r>
              <a:rPr sz="1500" spc="95" dirty="0">
                <a:latin typeface="Calibri"/>
                <a:cs typeface="Calibri"/>
              </a:rPr>
              <a:t>g</a:t>
            </a:r>
            <a:r>
              <a:rPr sz="1500" spc="5" dirty="0">
                <a:latin typeface="Calibri"/>
                <a:cs typeface="Calibri"/>
              </a:rPr>
              <a:t>e</a:t>
            </a:r>
            <a:r>
              <a:rPr sz="1500" spc="-30" dirty="0">
                <a:latin typeface="Calibri"/>
                <a:cs typeface="Calibri"/>
              </a:rPr>
              <a:t>r</a:t>
            </a:r>
            <a:r>
              <a:rPr sz="1500" spc="65" dirty="0">
                <a:latin typeface="Calibri"/>
                <a:cs typeface="Calibri"/>
              </a:rPr>
              <a:t>y</a:t>
            </a:r>
            <a:r>
              <a:rPr sz="1500" spc="55" dirty="0">
                <a:latin typeface="Calibri"/>
                <a:cs typeface="Calibri"/>
              </a:rPr>
              <a:t> </a:t>
            </a:r>
            <a:r>
              <a:rPr sz="1500" spc="35" dirty="0">
                <a:latin typeface="Calibri"/>
                <a:cs typeface="Calibri"/>
              </a:rPr>
              <a:t>p</a:t>
            </a:r>
            <a:r>
              <a:rPr sz="1500" spc="-40" dirty="0">
                <a:latin typeface="Calibri"/>
                <a:cs typeface="Calibri"/>
              </a:rPr>
              <a:t>r</a:t>
            </a:r>
            <a:r>
              <a:rPr sz="1500" spc="105" dirty="0">
                <a:latin typeface="Calibri"/>
                <a:cs typeface="Calibri"/>
              </a:rPr>
              <a:t>a</a:t>
            </a:r>
            <a:r>
              <a:rPr sz="1500" spc="-65" dirty="0">
                <a:latin typeface="Calibri"/>
                <a:cs typeface="Calibri"/>
              </a:rPr>
              <a:t>c</a:t>
            </a:r>
            <a:r>
              <a:rPr sz="1500" spc="-100" dirty="0">
                <a:latin typeface="Calibri"/>
                <a:cs typeface="Calibri"/>
              </a:rPr>
              <a:t>t</a:t>
            </a:r>
            <a:r>
              <a:rPr sz="1500" spc="-20" dirty="0">
                <a:latin typeface="Calibri"/>
                <a:cs typeface="Calibri"/>
              </a:rPr>
              <a:t>i</a:t>
            </a:r>
            <a:r>
              <a:rPr sz="1500" spc="-70" dirty="0">
                <a:latin typeface="Calibri"/>
                <a:cs typeface="Calibri"/>
              </a:rPr>
              <a:t>c</a:t>
            </a:r>
            <a:r>
              <a:rPr sz="1500" spc="5" dirty="0">
                <a:latin typeface="Calibri"/>
                <a:cs typeface="Calibri"/>
              </a:rPr>
              <a:t>e</a:t>
            </a:r>
            <a:r>
              <a:rPr sz="1500" spc="10" dirty="0">
                <a:latin typeface="Calibri"/>
                <a:cs typeface="Calibri"/>
              </a:rPr>
              <a:t>s</a:t>
            </a:r>
            <a:r>
              <a:rPr sz="1500" spc="-40" dirty="0">
                <a:latin typeface="Calibri"/>
                <a:cs typeface="Calibri"/>
              </a:rPr>
              <a:t> </a:t>
            </a:r>
            <a:r>
              <a:rPr sz="1500" spc="105" dirty="0">
                <a:latin typeface="Calibri"/>
                <a:cs typeface="Calibri"/>
              </a:rPr>
              <a:t>a</a:t>
            </a:r>
            <a:r>
              <a:rPr sz="1500" spc="-25" dirty="0">
                <a:latin typeface="Calibri"/>
                <a:cs typeface="Calibri"/>
              </a:rPr>
              <a:t>r</a:t>
            </a:r>
            <a:r>
              <a:rPr sz="1500" spc="30" dirty="0">
                <a:latin typeface="Calibri"/>
                <a:cs typeface="Calibri"/>
              </a:rPr>
              <a:t>e </a:t>
            </a:r>
            <a:r>
              <a:rPr sz="1500" spc="35" dirty="0">
                <a:latin typeface="Calibri"/>
                <a:cs typeface="Calibri"/>
              </a:rPr>
              <a:t>p</a:t>
            </a:r>
            <a:r>
              <a:rPr sz="1500" spc="-135" dirty="0">
                <a:latin typeface="Calibri"/>
                <a:cs typeface="Calibri"/>
              </a:rPr>
              <a:t>u</a:t>
            </a:r>
            <a:r>
              <a:rPr sz="1500" spc="-25" dirty="0">
                <a:latin typeface="Calibri"/>
                <a:cs typeface="Calibri"/>
              </a:rPr>
              <a:t>r</a:t>
            </a:r>
            <a:r>
              <a:rPr sz="1500" spc="-90" dirty="0">
                <a:latin typeface="Calibri"/>
                <a:cs typeface="Calibri"/>
              </a:rPr>
              <a:t>s</a:t>
            </a:r>
            <a:r>
              <a:rPr sz="1500" spc="-125" dirty="0">
                <a:latin typeface="Calibri"/>
                <a:cs typeface="Calibri"/>
              </a:rPr>
              <a:t>u</a:t>
            </a:r>
            <a:r>
              <a:rPr sz="1500" spc="-20" dirty="0">
                <a:latin typeface="Calibri"/>
                <a:cs typeface="Calibri"/>
              </a:rPr>
              <a:t>i</a:t>
            </a:r>
            <a:r>
              <a:rPr sz="1500" spc="-135" dirty="0">
                <a:latin typeface="Calibri"/>
                <a:cs typeface="Calibri"/>
              </a:rPr>
              <a:t>n</a:t>
            </a:r>
            <a:r>
              <a:rPr sz="1500" spc="160" dirty="0">
                <a:latin typeface="Calibri"/>
                <a:cs typeface="Calibri"/>
              </a:rPr>
              <a:t>g</a:t>
            </a:r>
            <a:r>
              <a:rPr sz="1500" spc="25" dirty="0">
                <a:latin typeface="Calibri"/>
                <a:cs typeface="Calibri"/>
              </a:rPr>
              <a:t> </a:t>
            </a:r>
            <a:r>
              <a:rPr sz="1500" spc="-40" dirty="0">
                <a:latin typeface="Calibri"/>
                <a:cs typeface="Calibri"/>
              </a:rPr>
              <a:t>o</a:t>
            </a:r>
            <a:r>
              <a:rPr sz="1500" spc="-135" dirty="0">
                <a:latin typeface="Calibri"/>
                <a:cs typeface="Calibri"/>
              </a:rPr>
              <a:t>n</a:t>
            </a:r>
            <a:r>
              <a:rPr sz="1500" spc="30" dirty="0">
                <a:latin typeface="Calibri"/>
                <a:cs typeface="Calibri"/>
              </a:rPr>
              <a:t>e</a:t>
            </a:r>
            <a:r>
              <a:rPr sz="1500" spc="35" dirty="0">
                <a:latin typeface="Calibri"/>
                <a:cs typeface="Calibri"/>
              </a:rPr>
              <a:t> </a:t>
            </a:r>
            <a:r>
              <a:rPr sz="1500" spc="-40" dirty="0">
                <a:latin typeface="Calibri"/>
                <a:cs typeface="Calibri"/>
              </a:rPr>
              <a:t>o</a:t>
            </a:r>
            <a:r>
              <a:rPr sz="1500" spc="-50" dirty="0">
                <a:latin typeface="Calibri"/>
                <a:cs typeface="Calibri"/>
              </a:rPr>
              <a:t>f</a:t>
            </a:r>
            <a:r>
              <a:rPr sz="1500" spc="-35" dirty="0">
                <a:latin typeface="Calibri"/>
                <a:cs typeface="Calibri"/>
              </a:rPr>
              <a:t> </a:t>
            </a:r>
            <a:r>
              <a:rPr sz="1500" spc="15" dirty="0">
                <a:latin typeface="Calibri"/>
                <a:cs typeface="Calibri"/>
              </a:rPr>
              <a:t>f</a:t>
            </a:r>
            <a:r>
              <a:rPr sz="1500" spc="-40" dirty="0">
                <a:latin typeface="Calibri"/>
                <a:cs typeface="Calibri"/>
              </a:rPr>
              <a:t>o</a:t>
            </a:r>
            <a:r>
              <a:rPr sz="1500" spc="-135" dirty="0">
                <a:latin typeface="Calibri"/>
                <a:cs typeface="Calibri"/>
              </a:rPr>
              <a:t>u</a:t>
            </a:r>
            <a:r>
              <a:rPr sz="1500" spc="-25" dirty="0">
                <a:latin typeface="Calibri"/>
                <a:cs typeface="Calibri"/>
              </a:rPr>
              <a:t>r</a:t>
            </a:r>
            <a:r>
              <a:rPr sz="1500" spc="60" dirty="0">
                <a:latin typeface="Calibri"/>
                <a:cs typeface="Calibri"/>
              </a:rPr>
              <a:t> </a:t>
            </a:r>
            <a:r>
              <a:rPr sz="1500" spc="35" dirty="0">
                <a:latin typeface="Calibri"/>
                <a:cs typeface="Calibri"/>
              </a:rPr>
              <a:t>b</a:t>
            </a:r>
            <a:r>
              <a:rPr sz="1500" spc="105" dirty="0">
                <a:latin typeface="Calibri"/>
                <a:cs typeface="Calibri"/>
              </a:rPr>
              <a:t>a</a:t>
            </a:r>
            <a:r>
              <a:rPr sz="1500" spc="-90" dirty="0">
                <a:latin typeface="Calibri"/>
                <a:cs typeface="Calibri"/>
              </a:rPr>
              <a:t>s</a:t>
            </a:r>
            <a:r>
              <a:rPr sz="1500" spc="-20" dirty="0">
                <a:latin typeface="Calibri"/>
                <a:cs typeface="Calibri"/>
              </a:rPr>
              <a:t>i</a:t>
            </a:r>
            <a:r>
              <a:rPr sz="1500" spc="75" dirty="0">
                <a:latin typeface="Calibri"/>
                <a:cs typeface="Calibri"/>
              </a:rPr>
              <a:t>c</a:t>
            </a:r>
            <a:r>
              <a:rPr sz="1500" spc="-85" dirty="0">
                <a:latin typeface="Calibri"/>
                <a:cs typeface="Calibri"/>
              </a:rPr>
              <a:t> </a:t>
            </a:r>
            <a:r>
              <a:rPr sz="1500" spc="-90" dirty="0">
                <a:latin typeface="Calibri"/>
                <a:cs typeface="Calibri"/>
              </a:rPr>
              <a:t>s</a:t>
            </a:r>
            <a:r>
              <a:rPr sz="1500" spc="-95" dirty="0">
                <a:latin typeface="Calibri"/>
                <a:cs typeface="Calibri"/>
              </a:rPr>
              <a:t>t</a:t>
            </a:r>
            <a:r>
              <a:rPr sz="1500" spc="-40" dirty="0">
                <a:latin typeface="Calibri"/>
                <a:cs typeface="Calibri"/>
              </a:rPr>
              <a:t>r</a:t>
            </a:r>
            <a:r>
              <a:rPr sz="1500" spc="105" dirty="0">
                <a:latin typeface="Calibri"/>
                <a:cs typeface="Calibri"/>
              </a:rPr>
              <a:t>a</a:t>
            </a:r>
            <a:r>
              <a:rPr sz="1500" spc="-100" dirty="0">
                <a:latin typeface="Calibri"/>
                <a:cs typeface="Calibri"/>
              </a:rPr>
              <a:t>t</a:t>
            </a:r>
            <a:r>
              <a:rPr sz="1500" spc="5" dirty="0">
                <a:latin typeface="Calibri"/>
                <a:cs typeface="Calibri"/>
              </a:rPr>
              <a:t>e</a:t>
            </a:r>
            <a:r>
              <a:rPr sz="1500" spc="114" dirty="0">
                <a:latin typeface="Calibri"/>
                <a:cs typeface="Calibri"/>
              </a:rPr>
              <a:t>g</a:t>
            </a:r>
            <a:r>
              <a:rPr sz="1500" spc="-20" dirty="0">
                <a:latin typeface="Calibri"/>
                <a:cs typeface="Calibri"/>
              </a:rPr>
              <a:t>i</a:t>
            </a:r>
            <a:r>
              <a:rPr sz="1500" dirty="0">
                <a:latin typeface="Calibri"/>
                <a:cs typeface="Calibri"/>
              </a:rPr>
              <a:t>e</a:t>
            </a:r>
            <a:r>
              <a:rPr sz="1500" spc="10" dirty="0">
                <a:latin typeface="Calibri"/>
                <a:cs typeface="Calibri"/>
              </a:rPr>
              <a:t>s</a:t>
            </a:r>
            <a:r>
              <a:rPr sz="1500" spc="-40" dirty="0">
                <a:latin typeface="Calibri"/>
                <a:cs typeface="Calibri"/>
              </a:rPr>
              <a:t> </a:t>
            </a:r>
            <a:r>
              <a:rPr sz="1500" spc="105" dirty="0">
                <a:latin typeface="Calibri"/>
                <a:cs typeface="Calibri"/>
              </a:rPr>
              <a:t>a</a:t>
            </a:r>
            <a:r>
              <a:rPr sz="1500" spc="-135" dirty="0">
                <a:latin typeface="Calibri"/>
                <a:cs typeface="Calibri"/>
              </a:rPr>
              <a:t>n</a:t>
            </a:r>
            <a:r>
              <a:rPr sz="1500" spc="35" dirty="0">
                <a:latin typeface="Calibri"/>
                <a:cs typeface="Calibri"/>
              </a:rPr>
              <a:t>d</a:t>
            </a:r>
            <a:r>
              <a:rPr sz="1500" spc="85" dirty="0">
                <a:latin typeface="Calibri"/>
                <a:cs typeface="Calibri"/>
              </a:rPr>
              <a:t>,</a:t>
            </a:r>
            <a:r>
              <a:rPr sz="1500" spc="-70" dirty="0">
                <a:latin typeface="Calibri"/>
                <a:cs typeface="Calibri"/>
              </a:rPr>
              <a:t> </a:t>
            </a:r>
            <a:r>
              <a:rPr sz="1500" spc="15" dirty="0">
                <a:latin typeface="Calibri"/>
                <a:cs typeface="Calibri"/>
              </a:rPr>
              <a:t>f</a:t>
            </a:r>
            <a:r>
              <a:rPr sz="1500" spc="-40" dirty="0">
                <a:latin typeface="Calibri"/>
                <a:cs typeface="Calibri"/>
              </a:rPr>
              <a:t>o</a:t>
            </a:r>
            <a:r>
              <a:rPr sz="1500" spc="-25" dirty="0">
                <a:latin typeface="Calibri"/>
                <a:cs typeface="Calibri"/>
              </a:rPr>
              <a:t>r</a:t>
            </a:r>
            <a:r>
              <a:rPr sz="1500" spc="55" dirty="0">
                <a:latin typeface="Calibri"/>
                <a:cs typeface="Calibri"/>
              </a:rPr>
              <a:t> </a:t>
            </a:r>
            <a:r>
              <a:rPr sz="1500" spc="-100" dirty="0">
                <a:latin typeface="Calibri"/>
                <a:cs typeface="Calibri"/>
              </a:rPr>
              <a:t>t</a:t>
            </a:r>
            <a:r>
              <a:rPr sz="1500" spc="-135" dirty="0">
                <a:latin typeface="Calibri"/>
                <a:cs typeface="Calibri"/>
              </a:rPr>
              <a:t>h</a:t>
            </a:r>
            <a:r>
              <a:rPr sz="1500" spc="30" dirty="0">
                <a:latin typeface="Calibri"/>
                <a:cs typeface="Calibri"/>
              </a:rPr>
              <a:t>e</a:t>
            </a:r>
            <a:r>
              <a:rPr sz="1500" spc="45" dirty="0">
                <a:latin typeface="Calibri"/>
                <a:cs typeface="Calibri"/>
              </a:rPr>
              <a:t> </a:t>
            </a:r>
            <a:r>
              <a:rPr sz="1500" spc="-210" dirty="0">
                <a:latin typeface="Calibri"/>
                <a:cs typeface="Calibri"/>
              </a:rPr>
              <a:t>m</a:t>
            </a:r>
            <a:r>
              <a:rPr sz="1500" spc="-40" dirty="0">
                <a:latin typeface="Calibri"/>
                <a:cs typeface="Calibri"/>
              </a:rPr>
              <a:t>o</a:t>
            </a:r>
            <a:r>
              <a:rPr sz="1500" spc="-90" dirty="0">
                <a:latin typeface="Calibri"/>
                <a:cs typeface="Calibri"/>
              </a:rPr>
              <a:t>s</a:t>
            </a:r>
            <a:r>
              <a:rPr sz="1500" spc="-145" dirty="0">
                <a:latin typeface="Calibri"/>
                <a:cs typeface="Calibri"/>
              </a:rPr>
              <a:t>t</a:t>
            </a:r>
            <a:r>
              <a:rPr sz="1500" spc="130" dirty="0">
                <a:latin typeface="Calibri"/>
                <a:cs typeface="Calibri"/>
              </a:rPr>
              <a:t> </a:t>
            </a:r>
            <a:r>
              <a:rPr sz="1500" spc="35" dirty="0">
                <a:latin typeface="Calibri"/>
                <a:cs typeface="Calibri"/>
              </a:rPr>
              <a:t>p</a:t>
            </a:r>
            <a:r>
              <a:rPr sz="1500" spc="105" dirty="0">
                <a:latin typeface="Calibri"/>
                <a:cs typeface="Calibri"/>
              </a:rPr>
              <a:t>a</a:t>
            </a:r>
            <a:r>
              <a:rPr sz="1500" spc="-5" dirty="0">
                <a:latin typeface="Calibri"/>
                <a:cs typeface="Calibri"/>
              </a:rPr>
              <a:t>r</a:t>
            </a:r>
            <a:r>
              <a:rPr sz="1500" spc="-100" dirty="0">
                <a:latin typeface="Calibri"/>
                <a:cs typeface="Calibri"/>
              </a:rPr>
              <a:t>t</a:t>
            </a:r>
            <a:r>
              <a:rPr sz="1500" spc="85" dirty="0">
                <a:latin typeface="Calibri"/>
                <a:cs typeface="Calibri"/>
              </a:rPr>
              <a:t>,</a:t>
            </a:r>
            <a:r>
              <a:rPr sz="1500" spc="-70" dirty="0">
                <a:latin typeface="Calibri"/>
                <a:cs typeface="Calibri"/>
              </a:rPr>
              <a:t> </a:t>
            </a:r>
            <a:r>
              <a:rPr sz="1500" spc="35" dirty="0">
                <a:latin typeface="Calibri"/>
                <a:cs typeface="Calibri"/>
              </a:rPr>
              <a:t>d</a:t>
            </a:r>
            <a:r>
              <a:rPr sz="1500" spc="50" dirty="0">
                <a:latin typeface="Calibri"/>
                <a:cs typeface="Calibri"/>
              </a:rPr>
              <a:t>o</a:t>
            </a:r>
            <a:r>
              <a:rPr sz="1500" spc="-20" dirty="0">
                <a:latin typeface="Calibri"/>
                <a:cs typeface="Calibri"/>
              </a:rPr>
              <a:t> </a:t>
            </a:r>
            <a:r>
              <a:rPr sz="1500" spc="-135" dirty="0">
                <a:latin typeface="Calibri"/>
                <a:cs typeface="Calibri"/>
              </a:rPr>
              <a:t>n</a:t>
            </a:r>
            <a:r>
              <a:rPr sz="1500" spc="-40" dirty="0">
                <a:latin typeface="Calibri"/>
                <a:cs typeface="Calibri"/>
              </a:rPr>
              <a:t>o</a:t>
            </a:r>
            <a:r>
              <a:rPr sz="1500" spc="-145" dirty="0">
                <a:latin typeface="Calibri"/>
                <a:cs typeface="Calibri"/>
              </a:rPr>
              <a:t>t</a:t>
            </a:r>
            <a:r>
              <a:rPr sz="1500" spc="114" dirty="0">
                <a:latin typeface="Calibri"/>
                <a:cs typeface="Calibri"/>
              </a:rPr>
              <a:t> </a:t>
            </a:r>
            <a:r>
              <a:rPr sz="1500" spc="5" dirty="0">
                <a:latin typeface="Calibri"/>
                <a:cs typeface="Calibri"/>
              </a:rPr>
              <a:t>e</a:t>
            </a:r>
            <a:r>
              <a:rPr sz="1500" spc="-135" dirty="0">
                <a:latin typeface="Calibri"/>
                <a:cs typeface="Calibri"/>
              </a:rPr>
              <a:t>n</a:t>
            </a:r>
            <a:r>
              <a:rPr sz="1500" spc="95" dirty="0">
                <a:latin typeface="Calibri"/>
                <a:cs typeface="Calibri"/>
              </a:rPr>
              <a:t>g</a:t>
            </a:r>
            <a:r>
              <a:rPr sz="1500" spc="105" dirty="0">
                <a:latin typeface="Calibri"/>
                <a:cs typeface="Calibri"/>
              </a:rPr>
              <a:t>a</a:t>
            </a:r>
            <a:r>
              <a:rPr sz="1500" spc="90" dirty="0">
                <a:latin typeface="Calibri"/>
                <a:cs typeface="Calibri"/>
              </a:rPr>
              <a:t>g</a:t>
            </a:r>
            <a:r>
              <a:rPr sz="1500" spc="30" dirty="0">
                <a:latin typeface="Calibri"/>
                <a:cs typeface="Calibri"/>
              </a:rPr>
              <a:t>e</a:t>
            </a:r>
            <a:r>
              <a:rPr sz="1500" spc="20" dirty="0">
                <a:latin typeface="Calibri"/>
                <a:cs typeface="Calibri"/>
              </a:rPr>
              <a:t> </a:t>
            </a:r>
            <a:r>
              <a:rPr sz="1500" spc="-20" dirty="0">
                <a:latin typeface="Calibri"/>
                <a:cs typeface="Calibri"/>
              </a:rPr>
              <a:t>i</a:t>
            </a:r>
            <a:r>
              <a:rPr sz="1500" dirty="0">
                <a:latin typeface="Calibri"/>
                <a:cs typeface="Calibri"/>
              </a:rPr>
              <a:t>n</a:t>
            </a:r>
            <a:r>
              <a:rPr sz="1500" spc="-60" dirty="0">
                <a:latin typeface="Calibri"/>
                <a:cs typeface="Calibri"/>
              </a:rPr>
              <a:t> </a:t>
            </a:r>
            <a:r>
              <a:rPr sz="1500" spc="35" dirty="0">
                <a:latin typeface="Calibri"/>
                <a:cs typeface="Calibri"/>
              </a:rPr>
              <a:t>b</a:t>
            </a:r>
            <a:r>
              <a:rPr sz="1500" spc="5" dirty="0">
                <a:latin typeface="Calibri"/>
                <a:cs typeface="Calibri"/>
              </a:rPr>
              <a:t>e</a:t>
            </a:r>
            <a:r>
              <a:rPr sz="1500" spc="-100" dirty="0">
                <a:latin typeface="Calibri"/>
                <a:cs typeface="Calibri"/>
              </a:rPr>
              <a:t>t</a:t>
            </a:r>
            <a:r>
              <a:rPr sz="1500" spc="-105" dirty="0">
                <a:latin typeface="Calibri"/>
                <a:cs typeface="Calibri"/>
              </a:rPr>
              <a:t>w</a:t>
            </a:r>
            <a:r>
              <a:rPr sz="1500" spc="5" dirty="0">
                <a:latin typeface="Calibri"/>
                <a:cs typeface="Calibri"/>
              </a:rPr>
              <a:t>ee</a:t>
            </a:r>
            <a:r>
              <a:rPr sz="1500" spc="-100" dirty="0">
                <a:latin typeface="Calibri"/>
                <a:cs typeface="Calibri"/>
              </a:rPr>
              <a:t>n</a:t>
            </a:r>
            <a:r>
              <a:rPr sz="1500" spc="-150" dirty="0">
                <a:latin typeface="Calibri"/>
                <a:cs typeface="Calibri"/>
              </a:rPr>
              <a:t>- </a:t>
            </a:r>
            <a:r>
              <a:rPr sz="1500" spc="114" dirty="0">
                <a:latin typeface="Calibri"/>
                <a:cs typeface="Calibri"/>
              </a:rPr>
              <a:t>g</a:t>
            </a:r>
            <a:r>
              <a:rPr sz="1500" spc="-50" dirty="0">
                <a:latin typeface="Calibri"/>
                <a:cs typeface="Calibri"/>
              </a:rPr>
              <a:t>ro</a:t>
            </a:r>
            <a:r>
              <a:rPr sz="1500" spc="-135" dirty="0">
                <a:latin typeface="Calibri"/>
                <a:cs typeface="Calibri"/>
              </a:rPr>
              <a:t>u</a:t>
            </a:r>
            <a:r>
              <a:rPr sz="1500" spc="75" dirty="0">
                <a:latin typeface="Calibri"/>
                <a:cs typeface="Calibri"/>
              </a:rPr>
              <a:t>p</a:t>
            </a:r>
            <a:r>
              <a:rPr sz="1500" spc="10" dirty="0">
                <a:latin typeface="Calibri"/>
                <a:cs typeface="Calibri"/>
              </a:rPr>
              <a:t> </a:t>
            </a:r>
            <a:r>
              <a:rPr sz="1500" spc="-65" dirty="0">
                <a:latin typeface="Calibri"/>
                <a:cs typeface="Calibri"/>
              </a:rPr>
              <a:t>c</a:t>
            </a:r>
            <a:r>
              <a:rPr sz="1500" spc="-40" dirty="0">
                <a:latin typeface="Calibri"/>
                <a:cs typeface="Calibri"/>
              </a:rPr>
              <a:t>o</a:t>
            </a:r>
            <a:r>
              <a:rPr sz="1500" spc="-204" dirty="0">
                <a:latin typeface="Calibri"/>
                <a:cs typeface="Calibri"/>
              </a:rPr>
              <a:t>m</a:t>
            </a:r>
            <a:r>
              <a:rPr sz="1500" spc="35" dirty="0">
                <a:latin typeface="Calibri"/>
                <a:cs typeface="Calibri"/>
              </a:rPr>
              <a:t>p</a:t>
            </a:r>
            <a:r>
              <a:rPr sz="1500" dirty="0">
                <a:latin typeface="Calibri"/>
                <a:cs typeface="Calibri"/>
              </a:rPr>
              <a:t>e</a:t>
            </a:r>
            <a:r>
              <a:rPr sz="1500" spc="-95" dirty="0">
                <a:latin typeface="Calibri"/>
                <a:cs typeface="Calibri"/>
              </a:rPr>
              <a:t>t</a:t>
            </a:r>
            <a:r>
              <a:rPr sz="1500" spc="-20" dirty="0">
                <a:latin typeface="Calibri"/>
                <a:cs typeface="Calibri"/>
              </a:rPr>
              <a:t>i</a:t>
            </a:r>
            <a:r>
              <a:rPr sz="1500" spc="-100" dirty="0">
                <a:latin typeface="Calibri"/>
                <a:cs typeface="Calibri"/>
              </a:rPr>
              <a:t>t</a:t>
            </a:r>
            <a:r>
              <a:rPr sz="1500" spc="-30" dirty="0">
                <a:latin typeface="Calibri"/>
                <a:cs typeface="Calibri"/>
              </a:rPr>
              <a:t>i</a:t>
            </a:r>
            <a:r>
              <a:rPr sz="1500" spc="-40" dirty="0">
                <a:latin typeface="Calibri"/>
                <a:cs typeface="Calibri"/>
              </a:rPr>
              <a:t>o</a:t>
            </a:r>
            <a:r>
              <a:rPr sz="1500" spc="-135" dirty="0">
                <a:latin typeface="Calibri"/>
                <a:cs typeface="Calibri"/>
              </a:rPr>
              <a:t>n</a:t>
            </a:r>
            <a:r>
              <a:rPr sz="1500" spc="80" dirty="0">
                <a:latin typeface="Calibri"/>
                <a:cs typeface="Calibri"/>
              </a:rPr>
              <a:t>.</a:t>
            </a:r>
            <a:endParaRPr sz="1500" dirty="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sz="1500" spc="65" dirty="0">
                <a:latin typeface="Calibri"/>
                <a:cs typeface="Calibri"/>
              </a:rPr>
              <a:t>S</a:t>
            </a:r>
            <a:r>
              <a:rPr sz="1500" spc="-100" dirty="0">
                <a:latin typeface="Calibri"/>
                <a:cs typeface="Calibri"/>
              </a:rPr>
              <a:t>t</a:t>
            </a:r>
            <a:r>
              <a:rPr sz="1500" spc="-35" dirty="0">
                <a:latin typeface="Calibri"/>
                <a:cs typeface="Calibri"/>
              </a:rPr>
              <a:t>r</a:t>
            </a:r>
            <a:r>
              <a:rPr sz="1500" spc="105" dirty="0">
                <a:latin typeface="Calibri"/>
                <a:cs typeface="Calibri"/>
              </a:rPr>
              <a:t>a</a:t>
            </a:r>
            <a:r>
              <a:rPr sz="1500" spc="-100" dirty="0">
                <a:latin typeface="Calibri"/>
                <a:cs typeface="Calibri"/>
              </a:rPr>
              <a:t>t</a:t>
            </a:r>
            <a:r>
              <a:rPr sz="1500" spc="5" dirty="0">
                <a:latin typeface="Calibri"/>
                <a:cs typeface="Calibri"/>
              </a:rPr>
              <a:t>e</a:t>
            </a:r>
            <a:r>
              <a:rPr sz="1500" spc="114" dirty="0">
                <a:latin typeface="Calibri"/>
                <a:cs typeface="Calibri"/>
              </a:rPr>
              <a:t>g</a:t>
            </a:r>
            <a:r>
              <a:rPr sz="1500" spc="-20" dirty="0">
                <a:latin typeface="Calibri"/>
                <a:cs typeface="Calibri"/>
              </a:rPr>
              <a:t>i</a:t>
            </a:r>
            <a:r>
              <a:rPr sz="1500" spc="75" dirty="0">
                <a:latin typeface="Calibri"/>
                <a:cs typeface="Calibri"/>
              </a:rPr>
              <a:t>c</a:t>
            </a:r>
            <a:r>
              <a:rPr sz="1500" spc="-90" dirty="0">
                <a:latin typeface="Calibri"/>
                <a:cs typeface="Calibri"/>
              </a:rPr>
              <a:t> </a:t>
            </a:r>
            <a:r>
              <a:rPr sz="1500" spc="114" dirty="0">
                <a:latin typeface="Calibri"/>
                <a:cs typeface="Calibri"/>
              </a:rPr>
              <a:t>g</a:t>
            </a:r>
            <a:r>
              <a:rPr sz="1500" spc="-50" dirty="0">
                <a:latin typeface="Calibri"/>
                <a:cs typeface="Calibri"/>
              </a:rPr>
              <a:t>r</a:t>
            </a:r>
            <a:r>
              <a:rPr sz="1500" spc="-40" dirty="0">
                <a:latin typeface="Calibri"/>
                <a:cs typeface="Calibri"/>
              </a:rPr>
              <a:t>o</a:t>
            </a:r>
            <a:r>
              <a:rPr sz="1500" spc="-135" dirty="0">
                <a:latin typeface="Calibri"/>
                <a:cs typeface="Calibri"/>
              </a:rPr>
              <a:t>u</a:t>
            </a:r>
            <a:r>
              <a:rPr sz="1500" spc="35" dirty="0">
                <a:latin typeface="Calibri"/>
                <a:cs typeface="Calibri"/>
              </a:rPr>
              <a:t>p</a:t>
            </a:r>
            <a:r>
              <a:rPr sz="1500" spc="10" dirty="0">
                <a:latin typeface="Calibri"/>
                <a:cs typeface="Calibri"/>
              </a:rPr>
              <a:t>s</a:t>
            </a:r>
            <a:r>
              <a:rPr sz="1500" spc="-50" dirty="0">
                <a:latin typeface="Calibri"/>
                <a:cs typeface="Calibri"/>
              </a:rPr>
              <a:t> </a:t>
            </a:r>
            <a:r>
              <a:rPr sz="1500" spc="-40" dirty="0">
                <a:latin typeface="Calibri"/>
                <a:cs typeface="Calibri"/>
              </a:rPr>
              <a:t>o</a:t>
            </a:r>
            <a:r>
              <a:rPr sz="1500" spc="-135" dirty="0">
                <a:latin typeface="Calibri"/>
                <a:cs typeface="Calibri"/>
              </a:rPr>
              <a:t>n</a:t>
            </a:r>
            <a:r>
              <a:rPr sz="1500" spc="30" dirty="0">
                <a:latin typeface="Calibri"/>
                <a:cs typeface="Calibri"/>
              </a:rPr>
              <a:t>e</a:t>
            </a:r>
            <a:r>
              <a:rPr sz="1500" spc="45" dirty="0">
                <a:latin typeface="Calibri"/>
                <a:cs typeface="Calibri"/>
              </a:rPr>
              <a:t> </a:t>
            </a:r>
            <a:r>
              <a:rPr sz="1500" spc="105" dirty="0">
                <a:latin typeface="Calibri"/>
                <a:cs typeface="Calibri"/>
              </a:rPr>
              <a:t>a</a:t>
            </a:r>
            <a:r>
              <a:rPr sz="1500" spc="-135" dirty="0">
                <a:latin typeface="Calibri"/>
                <a:cs typeface="Calibri"/>
              </a:rPr>
              <a:t>n</a:t>
            </a:r>
            <a:r>
              <a:rPr sz="1500" spc="75" dirty="0">
                <a:latin typeface="Calibri"/>
                <a:cs typeface="Calibri"/>
              </a:rPr>
              <a:t>d</a:t>
            </a:r>
            <a:r>
              <a:rPr sz="1500" spc="35" dirty="0">
                <a:latin typeface="Calibri"/>
                <a:cs typeface="Calibri"/>
              </a:rPr>
              <a:t> </a:t>
            </a:r>
            <a:r>
              <a:rPr sz="1500" spc="-100" dirty="0">
                <a:latin typeface="Calibri"/>
                <a:cs typeface="Calibri"/>
              </a:rPr>
              <a:t>t</a:t>
            </a:r>
            <a:r>
              <a:rPr sz="1500" spc="-105" dirty="0">
                <a:latin typeface="Calibri"/>
                <a:cs typeface="Calibri"/>
              </a:rPr>
              <a:t>w</a:t>
            </a:r>
            <a:r>
              <a:rPr sz="1500" spc="50" dirty="0">
                <a:latin typeface="Calibri"/>
                <a:cs typeface="Calibri"/>
              </a:rPr>
              <a:t>o</a:t>
            </a:r>
            <a:r>
              <a:rPr sz="1500" spc="-20" dirty="0">
                <a:latin typeface="Calibri"/>
                <a:cs typeface="Calibri"/>
              </a:rPr>
              <a:t> </a:t>
            </a:r>
            <a:r>
              <a:rPr sz="1500" spc="-135" dirty="0">
                <a:latin typeface="Calibri"/>
                <a:cs typeface="Calibri"/>
              </a:rPr>
              <a:t>h</a:t>
            </a:r>
            <a:r>
              <a:rPr sz="1500" spc="105" dirty="0">
                <a:latin typeface="Calibri"/>
                <a:cs typeface="Calibri"/>
              </a:rPr>
              <a:t>a</a:t>
            </a:r>
            <a:r>
              <a:rPr sz="1500" spc="-45" dirty="0">
                <a:latin typeface="Calibri"/>
                <a:cs typeface="Calibri"/>
              </a:rPr>
              <a:t>v</a:t>
            </a:r>
            <a:r>
              <a:rPr sz="1500" spc="30" dirty="0">
                <a:latin typeface="Calibri"/>
                <a:cs typeface="Calibri"/>
              </a:rPr>
              <a:t>e</a:t>
            </a:r>
            <a:r>
              <a:rPr sz="1500" spc="45" dirty="0">
                <a:latin typeface="Calibri"/>
                <a:cs typeface="Calibri"/>
              </a:rPr>
              <a:t> </a:t>
            </a:r>
            <a:r>
              <a:rPr sz="1500" spc="-90" dirty="0">
                <a:latin typeface="Calibri"/>
                <a:cs typeface="Calibri"/>
              </a:rPr>
              <a:t>s</a:t>
            </a:r>
            <a:r>
              <a:rPr sz="1500" spc="-35" dirty="0">
                <a:latin typeface="Calibri"/>
                <a:cs typeface="Calibri"/>
              </a:rPr>
              <a:t>o</a:t>
            </a:r>
            <a:r>
              <a:rPr sz="1500" spc="-210" dirty="0">
                <a:latin typeface="Calibri"/>
                <a:cs typeface="Calibri"/>
              </a:rPr>
              <a:t>m</a:t>
            </a:r>
            <a:r>
              <a:rPr sz="1500" spc="30" dirty="0">
                <a:latin typeface="Calibri"/>
                <a:cs typeface="Calibri"/>
              </a:rPr>
              <a:t>e </a:t>
            </a:r>
            <a:r>
              <a:rPr sz="1500" spc="-40" dirty="0">
                <a:latin typeface="Calibri"/>
                <a:cs typeface="Calibri"/>
              </a:rPr>
              <a:t>o</a:t>
            </a:r>
            <a:r>
              <a:rPr sz="1500" spc="-45" dirty="0">
                <a:latin typeface="Calibri"/>
                <a:cs typeface="Calibri"/>
              </a:rPr>
              <a:t>v</a:t>
            </a:r>
            <a:r>
              <a:rPr sz="1500" spc="5" dirty="0">
                <a:latin typeface="Calibri"/>
                <a:cs typeface="Calibri"/>
              </a:rPr>
              <a:t>e</a:t>
            </a:r>
            <a:r>
              <a:rPr sz="1500" spc="-5" dirty="0">
                <a:latin typeface="Calibri"/>
                <a:cs typeface="Calibri"/>
              </a:rPr>
              <a:t>r</a:t>
            </a:r>
            <a:r>
              <a:rPr sz="1500" spc="-20" dirty="0">
                <a:latin typeface="Calibri"/>
                <a:cs typeface="Calibri"/>
              </a:rPr>
              <a:t>l</a:t>
            </a:r>
            <a:r>
              <a:rPr sz="1500" spc="105" dirty="0">
                <a:latin typeface="Calibri"/>
                <a:cs typeface="Calibri"/>
              </a:rPr>
              <a:t>a</a:t>
            </a:r>
            <a:r>
              <a:rPr sz="1500" spc="30" dirty="0">
                <a:latin typeface="Calibri"/>
                <a:cs typeface="Calibri"/>
              </a:rPr>
              <a:t>p</a:t>
            </a:r>
            <a:r>
              <a:rPr sz="1500" spc="60" dirty="0">
                <a:latin typeface="Calibri"/>
                <a:cs typeface="Calibri"/>
              </a:rPr>
              <a:t>;</a:t>
            </a:r>
            <a:r>
              <a:rPr sz="1500" dirty="0">
                <a:latin typeface="Calibri"/>
                <a:cs typeface="Calibri"/>
              </a:rPr>
              <a:t> </a:t>
            </a:r>
            <a:r>
              <a:rPr sz="1500" spc="-135" dirty="0">
                <a:latin typeface="Calibri"/>
                <a:cs typeface="Calibri"/>
              </a:rPr>
              <a:t>h</a:t>
            </a:r>
            <a:r>
              <a:rPr sz="1500" spc="-85" dirty="0">
                <a:latin typeface="Calibri"/>
                <a:cs typeface="Calibri"/>
              </a:rPr>
              <a:t>o</a:t>
            </a:r>
            <a:r>
              <a:rPr sz="1500" spc="-105" dirty="0">
                <a:latin typeface="Calibri"/>
                <a:cs typeface="Calibri"/>
              </a:rPr>
              <a:t>w</a:t>
            </a:r>
            <a:r>
              <a:rPr sz="1500" spc="5" dirty="0">
                <a:latin typeface="Calibri"/>
                <a:cs typeface="Calibri"/>
              </a:rPr>
              <a:t>e</a:t>
            </a:r>
            <a:r>
              <a:rPr sz="1500" spc="-45" dirty="0">
                <a:latin typeface="Calibri"/>
                <a:cs typeface="Calibri"/>
              </a:rPr>
              <a:t>v</a:t>
            </a:r>
            <a:r>
              <a:rPr sz="1500" spc="5" dirty="0">
                <a:latin typeface="Calibri"/>
                <a:cs typeface="Calibri"/>
              </a:rPr>
              <a:t>e</a:t>
            </a:r>
            <a:r>
              <a:rPr sz="1500" spc="-135" dirty="0">
                <a:latin typeface="Calibri"/>
                <a:cs typeface="Calibri"/>
              </a:rPr>
              <a:t>r</a:t>
            </a:r>
            <a:r>
              <a:rPr sz="1500" spc="85" dirty="0">
                <a:latin typeface="Calibri"/>
                <a:cs typeface="Calibri"/>
              </a:rPr>
              <a:t>,</a:t>
            </a:r>
            <a:r>
              <a:rPr sz="1500" spc="-85" dirty="0">
                <a:latin typeface="Calibri"/>
                <a:cs typeface="Calibri"/>
              </a:rPr>
              <a:t> </a:t>
            </a:r>
            <a:r>
              <a:rPr sz="1500" spc="35" dirty="0">
                <a:latin typeface="Calibri"/>
                <a:cs typeface="Calibri"/>
              </a:rPr>
              <a:t>p</a:t>
            </a:r>
            <a:r>
              <a:rPr sz="1500" spc="-160" dirty="0">
                <a:latin typeface="Calibri"/>
                <a:cs typeface="Calibri"/>
              </a:rPr>
              <a:t>h</a:t>
            </a:r>
            <a:r>
              <a:rPr sz="1500" spc="70" dirty="0">
                <a:latin typeface="Calibri"/>
                <a:cs typeface="Calibri"/>
              </a:rPr>
              <a:t>y</a:t>
            </a:r>
            <a:r>
              <a:rPr sz="1500" spc="-90" dirty="0">
                <a:latin typeface="Calibri"/>
                <a:cs typeface="Calibri"/>
              </a:rPr>
              <a:t>s</a:t>
            </a:r>
            <a:r>
              <a:rPr sz="1500" spc="-20" dirty="0">
                <a:latin typeface="Calibri"/>
                <a:cs typeface="Calibri"/>
              </a:rPr>
              <a:t>i</a:t>
            </a:r>
            <a:r>
              <a:rPr sz="1500" spc="-65" dirty="0">
                <a:latin typeface="Calibri"/>
                <a:cs typeface="Calibri"/>
              </a:rPr>
              <a:t>c</a:t>
            </a:r>
            <a:r>
              <a:rPr sz="1500" spc="-30" dirty="0">
                <a:latin typeface="Calibri"/>
                <a:cs typeface="Calibri"/>
              </a:rPr>
              <a:t>i</a:t>
            </a:r>
            <a:r>
              <a:rPr sz="1500" spc="105" dirty="0">
                <a:latin typeface="Calibri"/>
                <a:cs typeface="Calibri"/>
              </a:rPr>
              <a:t>a</a:t>
            </a:r>
            <a:r>
              <a:rPr sz="1500" spc="-135" dirty="0">
                <a:latin typeface="Calibri"/>
                <a:cs typeface="Calibri"/>
              </a:rPr>
              <a:t>n</a:t>
            </a:r>
            <a:r>
              <a:rPr sz="1500" spc="10" dirty="0">
                <a:latin typeface="Calibri"/>
                <a:cs typeface="Calibri"/>
              </a:rPr>
              <a:t>s</a:t>
            </a:r>
            <a:r>
              <a:rPr sz="1500" spc="-40" dirty="0">
                <a:latin typeface="Calibri"/>
                <a:cs typeface="Calibri"/>
              </a:rPr>
              <a:t> </a:t>
            </a:r>
            <a:r>
              <a:rPr sz="1500" spc="-20" dirty="0">
                <a:latin typeface="Calibri"/>
                <a:cs typeface="Calibri"/>
              </a:rPr>
              <a:t>i</a:t>
            </a:r>
            <a:r>
              <a:rPr sz="1500" dirty="0">
                <a:latin typeface="Calibri"/>
                <a:cs typeface="Calibri"/>
              </a:rPr>
              <a:t>n</a:t>
            </a:r>
            <a:r>
              <a:rPr sz="1500" spc="-60" dirty="0">
                <a:latin typeface="Calibri"/>
                <a:cs typeface="Calibri"/>
              </a:rPr>
              <a:t> </a:t>
            </a:r>
            <a:r>
              <a:rPr sz="1500" spc="114" dirty="0">
                <a:latin typeface="Calibri"/>
                <a:cs typeface="Calibri"/>
              </a:rPr>
              <a:t>g</a:t>
            </a:r>
            <a:r>
              <a:rPr sz="1500" spc="-50" dirty="0">
                <a:latin typeface="Calibri"/>
                <a:cs typeface="Calibri"/>
              </a:rPr>
              <a:t>r</a:t>
            </a:r>
            <a:r>
              <a:rPr sz="1500" spc="-40" dirty="0">
                <a:latin typeface="Calibri"/>
                <a:cs typeface="Calibri"/>
              </a:rPr>
              <a:t>o</a:t>
            </a:r>
            <a:r>
              <a:rPr sz="1500" spc="-135" dirty="0">
                <a:latin typeface="Calibri"/>
                <a:cs typeface="Calibri"/>
              </a:rPr>
              <a:t>u</a:t>
            </a:r>
            <a:r>
              <a:rPr sz="1500" spc="75" dirty="0">
                <a:latin typeface="Calibri"/>
                <a:cs typeface="Calibri"/>
              </a:rPr>
              <a:t>p</a:t>
            </a:r>
            <a:r>
              <a:rPr sz="1500" spc="10" dirty="0">
                <a:latin typeface="Calibri"/>
                <a:cs typeface="Calibri"/>
              </a:rPr>
              <a:t> </a:t>
            </a:r>
            <a:r>
              <a:rPr sz="1500" spc="-100" dirty="0">
                <a:latin typeface="Calibri"/>
                <a:cs typeface="Calibri"/>
              </a:rPr>
              <a:t>t</a:t>
            </a:r>
            <a:r>
              <a:rPr sz="1500" spc="-105" dirty="0">
                <a:latin typeface="Calibri"/>
                <a:cs typeface="Calibri"/>
              </a:rPr>
              <a:t>w</a:t>
            </a:r>
            <a:r>
              <a:rPr sz="1500" spc="50" dirty="0">
                <a:latin typeface="Calibri"/>
                <a:cs typeface="Calibri"/>
              </a:rPr>
              <a:t>o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spc="5" dirty="0">
                <a:latin typeface="Calibri"/>
                <a:cs typeface="Calibri"/>
              </a:rPr>
              <a:t>e</a:t>
            </a:r>
            <a:r>
              <a:rPr sz="1500" spc="-135" dirty="0">
                <a:latin typeface="Calibri"/>
                <a:cs typeface="Calibri"/>
              </a:rPr>
              <a:t>n</a:t>
            </a:r>
            <a:r>
              <a:rPr sz="1500" spc="95" dirty="0">
                <a:latin typeface="Calibri"/>
                <a:cs typeface="Calibri"/>
              </a:rPr>
              <a:t>g</a:t>
            </a:r>
            <a:r>
              <a:rPr sz="1500" spc="105" dirty="0">
                <a:latin typeface="Calibri"/>
                <a:cs typeface="Calibri"/>
              </a:rPr>
              <a:t>a</a:t>
            </a:r>
            <a:r>
              <a:rPr sz="1500" spc="90" dirty="0">
                <a:latin typeface="Calibri"/>
                <a:cs typeface="Calibri"/>
              </a:rPr>
              <a:t>g</a:t>
            </a:r>
            <a:r>
              <a:rPr sz="1500" spc="30" dirty="0">
                <a:latin typeface="Calibri"/>
                <a:cs typeface="Calibri"/>
              </a:rPr>
              <a:t>e</a:t>
            </a:r>
            <a:r>
              <a:rPr sz="1500" spc="5" dirty="0">
                <a:latin typeface="Calibri"/>
                <a:cs typeface="Calibri"/>
              </a:rPr>
              <a:t> </a:t>
            </a:r>
            <a:r>
              <a:rPr sz="1500" spc="-20" dirty="0">
                <a:latin typeface="Calibri"/>
                <a:cs typeface="Calibri"/>
              </a:rPr>
              <a:t>i</a:t>
            </a:r>
            <a:r>
              <a:rPr sz="1500" dirty="0">
                <a:latin typeface="Calibri"/>
                <a:cs typeface="Calibri"/>
              </a:rPr>
              <a:t>n </a:t>
            </a:r>
            <a:r>
              <a:rPr sz="1500" spc="-80" dirty="0">
                <a:latin typeface="Calibri"/>
                <a:cs typeface="Calibri"/>
              </a:rPr>
              <a:t>T</a:t>
            </a:r>
            <a:r>
              <a:rPr sz="1500" spc="-135" dirty="0">
                <a:latin typeface="Calibri"/>
                <a:cs typeface="Calibri"/>
              </a:rPr>
              <a:t>h</a:t>
            </a:r>
            <a:r>
              <a:rPr sz="1500" spc="-20" dirty="0">
                <a:latin typeface="Calibri"/>
                <a:cs typeface="Calibri"/>
              </a:rPr>
              <a:t>i</a:t>
            </a:r>
            <a:r>
              <a:rPr sz="1500" spc="-30" dirty="0">
                <a:latin typeface="Calibri"/>
                <a:cs typeface="Calibri"/>
              </a:rPr>
              <a:t>r</a:t>
            </a:r>
            <a:r>
              <a:rPr sz="1500" spc="75" dirty="0">
                <a:latin typeface="Calibri"/>
                <a:cs typeface="Calibri"/>
              </a:rPr>
              <a:t>d</a:t>
            </a:r>
            <a:r>
              <a:rPr sz="1500" spc="30" dirty="0">
                <a:latin typeface="Calibri"/>
                <a:cs typeface="Calibri"/>
              </a:rPr>
              <a:t> </a:t>
            </a:r>
            <a:r>
              <a:rPr sz="1500" spc="40" dirty="0">
                <a:latin typeface="Calibri"/>
                <a:cs typeface="Calibri"/>
              </a:rPr>
              <a:t>W</a:t>
            </a:r>
            <a:r>
              <a:rPr sz="1500" spc="-40" dirty="0">
                <a:latin typeface="Calibri"/>
                <a:cs typeface="Calibri"/>
              </a:rPr>
              <a:t>o</a:t>
            </a:r>
            <a:r>
              <a:rPr sz="1500" spc="-5" dirty="0">
                <a:latin typeface="Calibri"/>
                <a:cs typeface="Calibri"/>
              </a:rPr>
              <a:t>r</a:t>
            </a:r>
            <a:r>
              <a:rPr sz="1500" spc="-20" dirty="0">
                <a:latin typeface="Calibri"/>
                <a:cs typeface="Calibri"/>
              </a:rPr>
              <a:t>l</a:t>
            </a:r>
            <a:r>
              <a:rPr sz="1500" spc="75" dirty="0">
                <a:latin typeface="Calibri"/>
                <a:cs typeface="Calibri"/>
              </a:rPr>
              <a:t>d</a:t>
            </a:r>
            <a:r>
              <a:rPr sz="1500" spc="25" dirty="0">
                <a:latin typeface="Calibri"/>
                <a:cs typeface="Calibri"/>
              </a:rPr>
              <a:t> </a:t>
            </a:r>
            <a:r>
              <a:rPr sz="1500" spc="-65" dirty="0">
                <a:latin typeface="Calibri"/>
                <a:cs typeface="Calibri"/>
              </a:rPr>
              <a:t>c</a:t>
            </a:r>
            <a:r>
              <a:rPr sz="1500" spc="-40" dirty="0">
                <a:latin typeface="Calibri"/>
                <a:cs typeface="Calibri"/>
              </a:rPr>
              <a:t>o</a:t>
            </a:r>
            <a:r>
              <a:rPr sz="1500" spc="-135" dirty="0">
                <a:latin typeface="Calibri"/>
                <a:cs typeface="Calibri"/>
              </a:rPr>
              <a:t>un</a:t>
            </a:r>
            <a:r>
              <a:rPr sz="1500" spc="-100" dirty="0">
                <a:latin typeface="Calibri"/>
                <a:cs typeface="Calibri"/>
              </a:rPr>
              <a:t>t</a:t>
            </a:r>
            <a:r>
              <a:rPr sz="1500" spc="-25" dirty="0">
                <a:latin typeface="Calibri"/>
                <a:cs typeface="Calibri"/>
              </a:rPr>
              <a:t>r</a:t>
            </a:r>
            <a:r>
              <a:rPr sz="1500" spc="65" dirty="0">
                <a:latin typeface="Calibri"/>
                <a:cs typeface="Calibri"/>
              </a:rPr>
              <a:t>y</a:t>
            </a:r>
            <a:r>
              <a:rPr sz="1500" spc="75" dirty="0">
                <a:latin typeface="Calibri"/>
                <a:cs typeface="Calibri"/>
              </a:rPr>
              <a:t> </a:t>
            </a:r>
            <a:r>
              <a:rPr sz="1500" spc="-210" dirty="0">
                <a:latin typeface="Calibri"/>
                <a:cs typeface="Calibri"/>
              </a:rPr>
              <a:t>m</a:t>
            </a:r>
            <a:r>
              <a:rPr sz="1500" spc="5" dirty="0">
                <a:latin typeface="Calibri"/>
                <a:cs typeface="Calibri"/>
              </a:rPr>
              <a:t>e</a:t>
            </a:r>
            <a:r>
              <a:rPr sz="1500" spc="35" dirty="0">
                <a:latin typeface="Calibri"/>
                <a:cs typeface="Calibri"/>
              </a:rPr>
              <a:t>d</a:t>
            </a:r>
            <a:r>
              <a:rPr sz="1500" spc="-20" dirty="0">
                <a:latin typeface="Calibri"/>
                <a:cs typeface="Calibri"/>
              </a:rPr>
              <a:t>i</a:t>
            </a:r>
            <a:r>
              <a:rPr sz="1500" spc="-70" dirty="0">
                <a:latin typeface="Calibri"/>
                <a:cs typeface="Calibri"/>
              </a:rPr>
              <a:t>c</a:t>
            </a:r>
            <a:r>
              <a:rPr sz="1500" spc="105" dirty="0">
                <a:latin typeface="Calibri"/>
                <a:cs typeface="Calibri"/>
              </a:rPr>
              <a:t>a</a:t>
            </a:r>
            <a:r>
              <a:rPr sz="1500" spc="-5" dirty="0">
                <a:latin typeface="Calibri"/>
                <a:cs typeface="Calibri"/>
              </a:rPr>
              <a:t>l</a:t>
            </a:r>
            <a:r>
              <a:rPr sz="1500" spc="50" dirty="0">
                <a:latin typeface="Calibri"/>
                <a:cs typeface="Calibri"/>
              </a:rPr>
              <a:t> </a:t>
            </a:r>
            <a:r>
              <a:rPr sz="1500" spc="-210" dirty="0">
                <a:latin typeface="Calibri"/>
                <a:cs typeface="Calibri"/>
              </a:rPr>
              <a:t>m</a:t>
            </a:r>
            <a:r>
              <a:rPr sz="1500" spc="-20" dirty="0">
                <a:latin typeface="Calibri"/>
                <a:cs typeface="Calibri"/>
              </a:rPr>
              <a:t>i</a:t>
            </a:r>
            <a:r>
              <a:rPr sz="1500" spc="-90" dirty="0">
                <a:latin typeface="Calibri"/>
                <a:cs typeface="Calibri"/>
              </a:rPr>
              <a:t>ss</a:t>
            </a:r>
            <a:r>
              <a:rPr sz="1500" spc="-20" dirty="0">
                <a:latin typeface="Calibri"/>
                <a:cs typeface="Calibri"/>
              </a:rPr>
              <a:t>i</a:t>
            </a:r>
            <a:r>
              <a:rPr sz="1500" spc="-45" dirty="0">
                <a:latin typeface="Calibri"/>
                <a:cs typeface="Calibri"/>
              </a:rPr>
              <a:t>o</a:t>
            </a:r>
            <a:r>
              <a:rPr sz="1500" spc="-135" dirty="0">
                <a:latin typeface="Calibri"/>
                <a:cs typeface="Calibri"/>
              </a:rPr>
              <a:t>n</a:t>
            </a:r>
            <a:r>
              <a:rPr sz="1500" spc="-100" dirty="0">
                <a:latin typeface="Calibri"/>
                <a:cs typeface="Calibri"/>
              </a:rPr>
              <a:t>s</a:t>
            </a:r>
            <a:r>
              <a:rPr sz="1500" spc="80" dirty="0">
                <a:latin typeface="Calibri"/>
                <a:cs typeface="Calibri"/>
              </a:rPr>
              <a:t>.</a:t>
            </a:r>
            <a:r>
              <a:rPr sz="1500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 </a:t>
            </a:r>
            <a:r>
              <a:rPr sz="1500" spc="-80" dirty="0">
                <a:latin typeface="Calibri"/>
                <a:cs typeface="Calibri"/>
              </a:rPr>
              <a:t>T</a:t>
            </a:r>
            <a:r>
              <a:rPr sz="1500" spc="-135" dirty="0">
                <a:latin typeface="Calibri"/>
                <a:cs typeface="Calibri"/>
              </a:rPr>
              <a:t>h</a:t>
            </a:r>
            <a:r>
              <a:rPr sz="1500" spc="5" dirty="0">
                <a:latin typeface="Calibri"/>
                <a:cs typeface="Calibri"/>
              </a:rPr>
              <a:t>e</a:t>
            </a:r>
            <a:r>
              <a:rPr sz="1500" spc="-30" dirty="0">
                <a:latin typeface="Calibri"/>
                <a:cs typeface="Calibri"/>
              </a:rPr>
              <a:t>r</a:t>
            </a:r>
            <a:r>
              <a:rPr sz="1500" spc="30" dirty="0">
                <a:latin typeface="Calibri"/>
                <a:cs typeface="Calibri"/>
              </a:rPr>
              <a:t>e</a:t>
            </a:r>
            <a:r>
              <a:rPr sz="1500" spc="35" dirty="0">
                <a:latin typeface="Calibri"/>
                <a:cs typeface="Calibri"/>
              </a:rPr>
              <a:t> </a:t>
            </a:r>
            <a:r>
              <a:rPr sz="1500" spc="-20" dirty="0">
                <a:latin typeface="Calibri"/>
                <a:cs typeface="Calibri"/>
              </a:rPr>
              <a:t>i</a:t>
            </a:r>
            <a:r>
              <a:rPr sz="1500" spc="10" dirty="0">
                <a:latin typeface="Calibri"/>
                <a:cs typeface="Calibri"/>
              </a:rPr>
              <a:t>s</a:t>
            </a:r>
            <a:r>
              <a:rPr sz="1500" spc="-30" dirty="0">
                <a:latin typeface="Calibri"/>
                <a:cs typeface="Calibri"/>
              </a:rPr>
              <a:t> </a:t>
            </a:r>
            <a:r>
              <a:rPr sz="1500" spc="-65" dirty="0">
                <a:latin typeface="Calibri"/>
                <a:cs typeface="Calibri"/>
              </a:rPr>
              <a:t>c</a:t>
            </a:r>
            <a:r>
              <a:rPr sz="1500" spc="-40" dirty="0">
                <a:latin typeface="Calibri"/>
                <a:cs typeface="Calibri"/>
              </a:rPr>
              <a:t>o</a:t>
            </a:r>
            <a:r>
              <a:rPr sz="1500" spc="-135" dirty="0">
                <a:latin typeface="Calibri"/>
                <a:cs typeface="Calibri"/>
              </a:rPr>
              <a:t>n</a:t>
            </a:r>
            <a:r>
              <a:rPr sz="1500" spc="-85" dirty="0">
                <a:latin typeface="Calibri"/>
                <a:cs typeface="Calibri"/>
              </a:rPr>
              <a:t>s</a:t>
            </a:r>
            <a:r>
              <a:rPr sz="1500" spc="-20" dirty="0">
                <a:latin typeface="Calibri"/>
                <a:cs typeface="Calibri"/>
              </a:rPr>
              <a:t>i</a:t>
            </a:r>
            <a:r>
              <a:rPr sz="1500" spc="35" dirty="0">
                <a:latin typeface="Calibri"/>
                <a:cs typeface="Calibri"/>
              </a:rPr>
              <a:t>d</a:t>
            </a:r>
            <a:r>
              <a:rPr sz="1500" dirty="0">
                <a:latin typeface="Calibri"/>
                <a:cs typeface="Calibri"/>
              </a:rPr>
              <a:t>e</a:t>
            </a:r>
            <a:r>
              <a:rPr sz="1500" spc="-35" dirty="0">
                <a:latin typeface="Calibri"/>
                <a:cs typeface="Calibri"/>
              </a:rPr>
              <a:t>r</a:t>
            </a:r>
            <a:r>
              <a:rPr sz="1500" spc="105" dirty="0">
                <a:latin typeface="Calibri"/>
                <a:cs typeface="Calibri"/>
              </a:rPr>
              <a:t>a</a:t>
            </a:r>
            <a:r>
              <a:rPr sz="1500" spc="35" dirty="0">
                <a:latin typeface="Calibri"/>
                <a:cs typeface="Calibri"/>
              </a:rPr>
              <a:t>b</a:t>
            </a:r>
            <a:r>
              <a:rPr sz="1500" spc="-25" dirty="0">
                <a:latin typeface="Calibri"/>
                <a:cs typeface="Calibri"/>
              </a:rPr>
              <a:t>l</a:t>
            </a:r>
            <a:r>
              <a:rPr sz="1500" spc="30" dirty="0">
                <a:latin typeface="Calibri"/>
                <a:cs typeface="Calibri"/>
              </a:rPr>
              <a:t>e</a:t>
            </a:r>
            <a:r>
              <a:rPr sz="1500" spc="20" dirty="0">
                <a:latin typeface="Calibri"/>
                <a:cs typeface="Calibri"/>
              </a:rPr>
              <a:t> </a:t>
            </a:r>
            <a:r>
              <a:rPr sz="1500" spc="-80" dirty="0">
                <a:latin typeface="Calibri"/>
                <a:cs typeface="Calibri"/>
              </a:rPr>
              <a:t>w</a:t>
            </a:r>
            <a:r>
              <a:rPr sz="1500" spc="-20" dirty="0">
                <a:latin typeface="Calibri"/>
                <a:cs typeface="Calibri"/>
              </a:rPr>
              <a:t>i</a:t>
            </a:r>
            <a:r>
              <a:rPr sz="1500" spc="-100" dirty="0">
                <a:latin typeface="Calibri"/>
                <a:cs typeface="Calibri"/>
              </a:rPr>
              <a:t>t</a:t>
            </a:r>
            <a:r>
              <a:rPr sz="1500" spc="-135" dirty="0">
                <a:latin typeface="Calibri"/>
                <a:cs typeface="Calibri"/>
              </a:rPr>
              <a:t>h</a:t>
            </a:r>
            <a:r>
              <a:rPr sz="1500" spc="-20" dirty="0">
                <a:latin typeface="Calibri"/>
                <a:cs typeface="Calibri"/>
              </a:rPr>
              <a:t>i</a:t>
            </a:r>
            <a:r>
              <a:rPr sz="1500" spc="-110" dirty="0">
                <a:latin typeface="Calibri"/>
                <a:cs typeface="Calibri"/>
              </a:rPr>
              <a:t>n</a:t>
            </a:r>
            <a:r>
              <a:rPr sz="1500" spc="-150" dirty="0">
                <a:latin typeface="Calibri"/>
                <a:cs typeface="Calibri"/>
              </a:rPr>
              <a:t>- </a:t>
            </a:r>
            <a:r>
              <a:rPr sz="1500" spc="114" dirty="0">
                <a:latin typeface="Calibri"/>
                <a:cs typeface="Calibri"/>
              </a:rPr>
              <a:t>g</a:t>
            </a:r>
            <a:r>
              <a:rPr sz="1500" spc="-50" dirty="0">
                <a:latin typeface="Calibri"/>
                <a:cs typeface="Calibri"/>
              </a:rPr>
              <a:t>r</a:t>
            </a:r>
            <a:r>
              <a:rPr sz="1500" spc="-40" dirty="0">
                <a:latin typeface="Calibri"/>
                <a:cs typeface="Calibri"/>
              </a:rPr>
              <a:t>o</a:t>
            </a:r>
            <a:r>
              <a:rPr sz="1500" spc="-135" dirty="0">
                <a:latin typeface="Calibri"/>
                <a:cs typeface="Calibri"/>
              </a:rPr>
              <a:t>u</a:t>
            </a:r>
            <a:r>
              <a:rPr sz="1500" spc="75" dirty="0">
                <a:latin typeface="Calibri"/>
                <a:cs typeface="Calibri"/>
              </a:rPr>
              <a:t>p</a:t>
            </a:r>
            <a:r>
              <a:rPr sz="1500" spc="20" dirty="0">
                <a:latin typeface="Calibri"/>
                <a:cs typeface="Calibri"/>
              </a:rPr>
              <a:t> </a:t>
            </a:r>
            <a:r>
              <a:rPr sz="1500" spc="-65" dirty="0">
                <a:latin typeface="Calibri"/>
                <a:cs typeface="Calibri"/>
              </a:rPr>
              <a:t>c</a:t>
            </a:r>
            <a:r>
              <a:rPr sz="1500" spc="-40" dirty="0">
                <a:latin typeface="Calibri"/>
                <a:cs typeface="Calibri"/>
              </a:rPr>
              <a:t>o</a:t>
            </a:r>
            <a:r>
              <a:rPr sz="1500" spc="-210" dirty="0">
                <a:latin typeface="Calibri"/>
                <a:cs typeface="Calibri"/>
              </a:rPr>
              <a:t>m</a:t>
            </a:r>
            <a:r>
              <a:rPr sz="1500" spc="35" dirty="0">
                <a:latin typeface="Calibri"/>
                <a:cs typeface="Calibri"/>
              </a:rPr>
              <a:t>p</a:t>
            </a:r>
            <a:r>
              <a:rPr sz="1500" spc="5" dirty="0">
                <a:latin typeface="Calibri"/>
                <a:cs typeface="Calibri"/>
              </a:rPr>
              <a:t>e</a:t>
            </a:r>
            <a:r>
              <a:rPr sz="1500" spc="-100" dirty="0">
                <a:latin typeface="Calibri"/>
                <a:cs typeface="Calibri"/>
              </a:rPr>
              <a:t>t</a:t>
            </a:r>
            <a:r>
              <a:rPr sz="1500" spc="-20" dirty="0">
                <a:latin typeface="Calibri"/>
                <a:cs typeface="Calibri"/>
              </a:rPr>
              <a:t>i</a:t>
            </a:r>
            <a:r>
              <a:rPr sz="1500" spc="-100" dirty="0">
                <a:latin typeface="Calibri"/>
                <a:cs typeface="Calibri"/>
              </a:rPr>
              <a:t>t</a:t>
            </a:r>
            <a:r>
              <a:rPr sz="1500" spc="-30" dirty="0">
                <a:latin typeface="Calibri"/>
                <a:cs typeface="Calibri"/>
              </a:rPr>
              <a:t>i</a:t>
            </a:r>
            <a:r>
              <a:rPr sz="1500" spc="-40" dirty="0">
                <a:latin typeface="Calibri"/>
                <a:cs typeface="Calibri"/>
              </a:rPr>
              <a:t>o</a:t>
            </a:r>
            <a:r>
              <a:rPr sz="1500" dirty="0">
                <a:latin typeface="Calibri"/>
                <a:cs typeface="Calibri"/>
              </a:rPr>
              <a:t>n </a:t>
            </a:r>
            <a:r>
              <a:rPr sz="1500" spc="35" dirty="0">
                <a:latin typeface="Calibri"/>
                <a:cs typeface="Calibri"/>
              </a:rPr>
              <a:t>p</a:t>
            </a:r>
            <a:r>
              <a:rPr sz="1500" spc="105" dirty="0">
                <a:latin typeface="Calibri"/>
                <a:cs typeface="Calibri"/>
              </a:rPr>
              <a:t>a</a:t>
            </a:r>
            <a:r>
              <a:rPr sz="1500" spc="-5" dirty="0">
                <a:latin typeface="Calibri"/>
                <a:cs typeface="Calibri"/>
              </a:rPr>
              <a:t>r</a:t>
            </a:r>
            <a:r>
              <a:rPr sz="1500" spc="-100" dirty="0">
                <a:latin typeface="Calibri"/>
                <a:cs typeface="Calibri"/>
              </a:rPr>
              <a:t>t</a:t>
            </a:r>
            <a:r>
              <a:rPr sz="1500" spc="-20" dirty="0">
                <a:latin typeface="Calibri"/>
                <a:cs typeface="Calibri"/>
              </a:rPr>
              <a:t>i</a:t>
            </a:r>
            <a:r>
              <a:rPr sz="1500" spc="-70" dirty="0">
                <a:latin typeface="Calibri"/>
                <a:cs typeface="Calibri"/>
              </a:rPr>
              <a:t>c</a:t>
            </a:r>
            <a:r>
              <a:rPr sz="1500" spc="-135" dirty="0">
                <a:latin typeface="Calibri"/>
                <a:cs typeface="Calibri"/>
              </a:rPr>
              <a:t>u</a:t>
            </a:r>
            <a:r>
              <a:rPr sz="1500" spc="-20" dirty="0">
                <a:latin typeface="Calibri"/>
                <a:cs typeface="Calibri"/>
              </a:rPr>
              <a:t>l</a:t>
            </a:r>
            <a:r>
              <a:rPr sz="1500" spc="105" dirty="0">
                <a:latin typeface="Calibri"/>
                <a:cs typeface="Calibri"/>
              </a:rPr>
              <a:t>a</a:t>
            </a:r>
            <a:r>
              <a:rPr sz="1500" spc="-5" dirty="0">
                <a:latin typeface="Calibri"/>
                <a:cs typeface="Calibri"/>
              </a:rPr>
              <a:t>r</a:t>
            </a:r>
            <a:r>
              <a:rPr sz="1500" spc="-20" dirty="0">
                <a:latin typeface="Calibri"/>
                <a:cs typeface="Calibri"/>
              </a:rPr>
              <a:t>l</a:t>
            </a:r>
            <a:r>
              <a:rPr sz="1500" spc="65" dirty="0">
                <a:latin typeface="Calibri"/>
                <a:cs typeface="Calibri"/>
              </a:rPr>
              <a:t>y</a:t>
            </a:r>
            <a:r>
              <a:rPr sz="1500" spc="70" dirty="0">
                <a:latin typeface="Calibri"/>
                <a:cs typeface="Calibri"/>
              </a:rPr>
              <a:t> </a:t>
            </a:r>
            <a:r>
              <a:rPr sz="1500" spc="-20" dirty="0">
                <a:latin typeface="Calibri"/>
                <a:cs typeface="Calibri"/>
              </a:rPr>
              <a:t>i</a:t>
            </a:r>
            <a:r>
              <a:rPr sz="1500" dirty="0">
                <a:latin typeface="Calibri"/>
                <a:cs typeface="Calibri"/>
              </a:rPr>
              <a:t>n</a:t>
            </a:r>
            <a:r>
              <a:rPr sz="1500" spc="-60" dirty="0">
                <a:latin typeface="Calibri"/>
                <a:cs typeface="Calibri"/>
              </a:rPr>
              <a:t> </a:t>
            </a:r>
            <a:r>
              <a:rPr sz="1500" spc="114" dirty="0">
                <a:latin typeface="Calibri"/>
                <a:cs typeface="Calibri"/>
              </a:rPr>
              <a:t>g</a:t>
            </a:r>
            <a:r>
              <a:rPr sz="1500" spc="-50" dirty="0">
                <a:latin typeface="Calibri"/>
                <a:cs typeface="Calibri"/>
              </a:rPr>
              <a:t>r</a:t>
            </a:r>
            <a:r>
              <a:rPr sz="1500" spc="-40" dirty="0">
                <a:latin typeface="Calibri"/>
                <a:cs typeface="Calibri"/>
              </a:rPr>
              <a:t>o</a:t>
            </a:r>
            <a:r>
              <a:rPr sz="1500" spc="-135" dirty="0">
                <a:latin typeface="Calibri"/>
                <a:cs typeface="Calibri"/>
              </a:rPr>
              <a:t>u</a:t>
            </a:r>
            <a:r>
              <a:rPr sz="1500" spc="75" dirty="0">
                <a:latin typeface="Calibri"/>
                <a:cs typeface="Calibri"/>
              </a:rPr>
              <a:t>p</a:t>
            </a:r>
            <a:r>
              <a:rPr sz="1500" spc="20" dirty="0">
                <a:latin typeface="Calibri"/>
                <a:cs typeface="Calibri"/>
              </a:rPr>
              <a:t> </a:t>
            </a:r>
            <a:r>
              <a:rPr sz="1500" spc="-100" dirty="0">
                <a:latin typeface="Calibri"/>
                <a:cs typeface="Calibri"/>
              </a:rPr>
              <a:t>t</a:t>
            </a:r>
            <a:r>
              <a:rPr sz="1500" spc="-135" dirty="0">
                <a:latin typeface="Calibri"/>
                <a:cs typeface="Calibri"/>
              </a:rPr>
              <a:t>h</a:t>
            </a:r>
            <a:r>
              <a:rPr sz="1500" spc="-30" dirty="0">
                <a:latin typeface="Calibri"/>
                <a:cs typeface="Calibri"/>
              </a:rPr>
              <a:t>r</a:t>
            </a:r>
            <a:r>
              <a:rPr sz="1500" spc="10" dirty="0">
                <a:latin typeface="Calibri"/>
                <a:cs typeface="Calibri"/>
              </a:rPr>
              <a:t>e</a:t>
            </a:r>
            <a:r>
              <a:rPr sz="1500" spc="30" dirty="0">
                <a:latin typeface="Calibri"/>
                <a:cs typeface="Calibri"/>
              </a:rPr>
              <a:t>e </a:t>
            </a:r>
            <a:r>
              <a:rPr sz="1500" spc="-80" dirty="0">
                <a:latin typeface="Calibri"/>
                <a:cs typeface="Calibri"/>
              </a:rPr>
              <a:t>w</a:t>
            </a:r>
            <a:r>
              <a:rPr sz="1500" spc="-135" dirty="0">
                <a:latin typeface="Calibri"/>
                <a:cs typeface="Calibri"/>
              </a:rPr>
              <a:t>h</a:t>
            </a:r>
            <a:r>
              <a:rPr sz="1500" spc="5" dirty="0">
                <a:latin typeface="Calibri"/>
                <a:cs typeface="Calibri"/>
              </a:rPr>
              <a:t>e</a:t>
            </a:r>
            <a:r>
              <a:rPr sz="1500" spc="-30" dirty="0">
                <a:latin typeface="Calibri"/>
                <a:cs typeface="Calibri"/>
              </a:rPr>
              <a:t>r</a:t>
            </a:r>
            <a:r>
              <a:rPr sz="1500" spc="30" dirty="0">
                <a:latin typeface="Calibri"/>
                <a:cs typeface="Calibri"/>
              </a:rPr>
              <a:t>e</a:t>
            </a:r>
            <a:r>
              <a:rPr sz="1500" spc="45" dirty="0">
                <a:latin typeface="Calibri"/>
                <a:cs typeface="Calibri"/>
              </a:rPr>
              <a:t> </a:t>
            </a:r>
            <a:r>
              <a:rPr sz="1500" spc="-100" dirty="0">
                <a:latin typeface="Calibri"/>
                <a:cs typeface="Calibri"/>
              </a:rPr>
              <a:t>t</a:t>
            </a:r>
            <a:r>
              <a:rPr sz="1500" spc="-135" dirty="0">
                <a:latin typeface="Calibri"/>
                <a:cs typeface="Calibri"/>
              </a:rPr>
              <a:t>h</a:t>
            </a:r>
            <a:r>
              <a:rPr sz="1500" spc="5" dirty="0">
                <a:latin typeface="Calibri"/>
                <a:cs typeface="Calibri"/>
              </a:rPr>
              <a:t>e</a:t>
            </a:r>
            <a:r>
              <a:rPr sz="1500" spc="-30" dirty="0">
                <a:latin typeface="Calibri"/>
                <a:cs typeface="Calibri"/>
              </a:rPr>
              <a:t>r</a:t>
            </a:r>
            <a:r>
              <a:rPr sz="1500" spc="30" dirty="0">
                <a:latin typeface="Calibri"/>
                <a:cs typeface="Calibri"/>
              </a:rPr>
              <a:t>e</a:t>
            </a:r>
            <a:r>
              <a:rPr sz="1500" spc="35" dirty="0">
                <a:latin typeface="Calibri"/>
                <a:cs typeface="Calibri"/>
              </a:rPr>
              <a:t> </a:t>
            </a:r>
            <a:r>
              <a:rPr sz="1500" spc="-20" dirty="0">
                <a:latin typeface="Calibri"/>
                <a:cs typeface="Calibri"/>
              </a:rPr>
              <a:t>i</a:t>
            </a:r>
            <a:r>
              <a:rPr sz="1500" spc="10" dirty="0">
                <a:latin typeface="Calibri"/>
                <a:cs typeface="Calibri"/>
              </a:rPr>
              <a:t>s</a:t>
            </a:r>
            <a:r>
              <a:rPr sz="1500" spc="-20" dirty="0">
                <a:latin typeface="Calibri"/>
                <a:cs typeface="Calibri"/>
              </a:rPr>
              <a:t> </a:t>
            </a:r>
            <a:r>
              <a:rPr sz="1500" spc="145" dirty="0">
                <a:latin typeface="Calibri"/>
                <a:cs typeface="Calibri"/>
              </a:rPr>
              <a:t>a</a:t>
            </a:r>
            <a:r>
              <a:rPr sz="1500" spc="30" dirty="0">
                <a:latin typeface="Calibri"/>
                <a:cs typeface="Calibri"/>
              </a:rPr>
              <a:t> </a:t>
            </a:r>
            <a:r>
              <a:rPr sz="1500" spc="15" dirty="0">
                <a:latin typeface="Calibri"/>
                <a:cs typeface="Calibri"/>
              </a:rPr>
              <a:t>f</a:t>
            </a:r>
            <a:r>
              <a:rPr sz="1500" spc="-40" dirty="0">
                <a:latin typeface="Calibri"/>
                <a:cs typeface="Calibri"/>
              </a:rPr>
              <a:t>o</a:t>
            </a:r>
            <a:r>
              <a:rPr sz="1500" spc="-65" dirty="0">
                <a:latin typeface="Calibri"/>
                <a:cs typeface="Calibri"/>
              </a:rPr>
              <a:t>c</a:t>
            </a:r>
            <a:r>
              <a:rPr sz="1500" spc="-135" dirty="0">
                <a:latin typeface="Calibri"/>
                <a:cs typeface="Calibri"/>
              </a:rPr>
              <a:t>u</a:t>
            </a:r>
            <a:r>
              <a:rPr sz="1500" spc="10" dirty="0">
                <a:latin typeface="Calibri"/>
                <a:cs typeface="Calibri"/>
              </a:rPr>
              <a:t>s</a:t>
            </a:r>
            <a:r>
              <a:rPr sz="1500" spc="-40" dirty="0">
                <a:latin typeface="Calibri"/>
                <a:cs typeface="Calibri"/>
              </a:rPr>
              <a:t> o</a:t>
            </a:r>
            <a:r>
              <a:rPr sz="1500" dirty="0">
                <a:latin typeface="Calibri"/>
                <a:cs typeface="Calibri"/>
              </a:rPr>
              <a:t>n</a:t>
            </a:r>
            <a:r>
              <a:rPr sz="1500" spc="-60" dirty="0">
                <a:latin typeface="Calibri"/>
                <a:cs typeface="Calibri"/>
              </a:rPr>
              <a:t> </a:t>
            </a:r>
            <a:r>
              <a:rPr sz="1500" spc="-25" dirty="0">
                <a:latin typeface="Calibri"/>
                <a:cs typeface="Calibri"/>
              </a:rPr>
              <a:t>l</a:t>
            </a:r>
            <a:r>
              <a:rPr sz="1500" spc="-135" dirty="0">
                <a:latin typeface="Calibri"/>
                <a:cs typeface="Calibri"/>
              </a:rPr>
              <a:t>u</a:t>
            </a:r>
            <a:r>
              <a:rPr sz="1500" spc="100" dirty="0">
                <a:latin typeface="Calibri"/>
                <a:cs typeface="Calibri"/>
              </a:rPr>
              <a:t>x</a:t>
            </a:r>
            <a:r>
              <a:rPr sz="1500" spc="-135" dirty="0">
                <a:latin typeface="Calibri"/>
                <a:cs typeface="Calibri"/>
              </a:rPr>
              <a:t>u</a:t>
            </a:r>
            <a:r>
              <a:rPr sz="1500" spc="-25" dirty="0">
                <a:latin typeface="Calibri"/>
                <a:cs typeface="Calibri"/>
              </a:rPr>
              <a:t>r</a:t>
            </a:r>
            <a:r>
              <a:rPr sz="1500" spc="-20" dirty="0">
                <a:latin typeface="Calibri"/>
                <a:cs typeface="Calibri"/>
              </a:rPr>
              <a:t>i</a:t>
            </a:r>
            <a:r>
              <a:rPr sz="1500" spc="-45" dirty="0">
                <a:latin typeface="Calibri"/>
                <a:cs typeface="Calibri"/>
              </a:rPr>
              <a:t>o</a:t>
            </a:r>
            <a:r>
              <a:rPr sz="1500" spc="-130" dirty="0">
                <a:latin typeface="Calibri"/>
                <a:cs typeface="Calibri"/>
              </a:rPr>
              <a:t>u</a:t>
            </a:r>
            <a:r>
              <a:rPr sz="1500" spc="10" dirty="0">
                <a:latin typeface="Calibri"/>
                <a:cs typeface="Calibri"/>
              </a:rPr>
              <a:t>s</a:t>
            </a:r>
            <a:r>
              <a:rPr sz="1500" spc="-40" dirty="0">
                <a:latin typeface="Calibri"/>
                <a:cs typeface="Calibri"/>
              </a:rPr>
              <a:t> </a:t>
            </a:r>
            <a:r>
              <a:rPr sz="1500" spc="-90" dirty="0">
                <a:latin typeface="Calibri"/>
                <a:cs typeface="Calibri"/>
              </a:rPr>
              <a:t>s</a:t>
            </a:r>
            <a:r>
              <a:rPr sz="1500" spc="-125" dirty="0">
                <a:latin typeface="Calibri"/>
                <a:cs typeface="Calibri"/>
              </a:rPr>
              <a:t>u</a:t>
            </a:r>
            <a:r>
              <a:rPr sz="1500" spc="-30" dirty="0">
                <a:latin typeface="Calibri"/>
                <a:cs typeface="Calibri"/>
              </a:rPr>
              <a:t>r</a:t>
            </a:r>
            <a:r>
              <a:rPr sz="1500" spc="-45" dirty="0">
                <a:latin typeface="Calibri"/>
                <a:cs typeface="Calibri"/>
              </a:rPr>
              <a:t>r</a:t>
            </a:r>
            <a:r>
              <a:rPr sz="1500" spc="-40" dirty="0">
                <a:latin typeface="Calibri"/>
                <a:cs typeface="Calibri"/>
              </a:rPr>
              <a:t>o</a:t>
            </a:r>
            <a:r>
              <a:rPr sz="1500" spc="-135" dirty="0">
                <a:latin typeface="Calibri"/>
                <a:cs typeface="Calibri"/>
              </a:rPr>
              <a:t>un</a:t>
            </a:r>
            <a:r>
              <a:rPr sz="1500" spc="35" dirty="0">
                <a:latin typeface="Calibri"/>
                <a:cs typeface="Calibri"/>
              </a:rPr>
              <a:t>d</a:t>
            </a:r>
            <a:r>
              <a:rPr sz="1500" spc="-20" dirty="0">
                <a:latin typeface="Calibri"/>
                <a:cs typeface="Calibri"/>
              </a:rPr>
              <a:t>i</a:t>
            </a:r>
            <a:r>
              <a:rPr sz="1500" spc="-135" dirty="0">
                <a:latin typeface="Calibri"/>
                <a:cs typeface="Calibri"/>
              </a:rPr>
              <a:t>n</a:t>
            </a:r>
            <a:r>
              <a:rPr sz="1500" spc="114" dirty="0">
                <a:latin typeface="Calibri"/>
                <a:cs typeface="Calibri"/>
              </a:rPr>
              <a:t>g</a:t>
            </a:r>
            <a:r>
              <a:rPr sz="1500" spc="10" dirty="0">
                <a:latin typeface="Calibri"/>
                <a:cs typeface="Calibri"/>
              </a:rPr>
              <a:t>s</a:t>
            </a:r>
            <a:r>
              <a:rPr sz="1500" spc="-40" dirty="0">
                <a:latin typeface="Calibri"/>
                <a:cs typeface="Calibri"/>
              </a:rPr>
              <a:t> </a:t>
            </a:r>
            <a:r>
              <a:rPr sz="1500" spc="105" dirty="0">
                <a:latin typeface="Calibri"/>
                <a:cs typeface="Calibri"/>
              </a:rPr>
              <a:t>a</a:t>
            </a:r>
            <a:r>
              <a:rPr sz="1500" spc="-135" dirty="0">
                <a:latin typeface="Calibri"/>
                <a:cs typeface="Calibri"/>
              </a:rPr>
              <a:t>n</a:t>
            </a:r>
            <a:r>
              <a:rPr sz="1500" spc="75" dirty="0">
                <a:latin typeface="Calibri"/>
                <a:cs typeface="Calibri"/>
              </a:rPr>
              <a:t>d</a:t>
            </a:r>
            <a:r>
              <a:rPr sz="1500" spc="35" dirty="0">
                <a:latin typeface="Calibri"/>
                <a:cs typeface="Calibri"/>
              </a:rPr>
              <a:t> p</a:t>
            </a:r>
            <a:r>
              <a:rPr sz="1500" dirty="0">
                <a:latin typeface="Calibri"/>
                <a:cs typeface="Calibri"/>
              </a:rPr>
              <a:t>e</a:t>
            </a:r>
            <a:r>
              <a:rPr sz="1500" spc="-25" dirty="0">
                <a:latin typeface="Calibri"/>
                <a:cs typeface="Calibri"/>
              </a:rPr>
              <a:t>r</a:t>
            </a:r>
            <a:r>
              <a:rPr sz="1500" spc="-90" dirty="0">
                <a:latin typeface="Calibri"/>
                <a:cs typeface="Calibri"/>
              </a:rPr>
              <a:t>s</a:t>
            </a:r>
            <a:r>
              <a:rPr sz="1500" spc="-35" dirty="0">
                <a:latin typeface="Calibri"/>
                <a:cs typeface="Calibri"/>
              </a:rPr>
              <a:t>o</a:t>
            </a:r>
            <a:r>
              <a:rPr sz="1500" spc="-135" dirty="0">
                <a:latin typeface="Calibri"/>
                <a:cs typeface="Calibri"/>
              </a:rPr>
              <a:t>n</a:t>
            </a:r>
            <a:r>
              <a:rPr sz="1500" spc="105" dirty="0">
                <a:latin typeface="Calibri"/>
                <a:cs typeface="Calibri"/>
              </a:rPr>
              <a:t>a</a:t>
            </a:r>
            <a:r>
              <a:rPr sz="1500" spc="-5" dirty="0">
                <a:latin typeface="Calibri"/>
                <a:cs typeface="Calibri"/>
              </a:rPr>
              <a:t>l </a:t>
            </a:r>
            <a:r>
              <a:rPr sz="1500" spc="105" dirty="0">
                <a:latin typeface="Calibri"/>
                <a:cs typeface="Calibri"/>
              </a:rPr>
              <a:t>a</a:t>
            </a:r>
            <a:r>
              <a:rPr sz="1500" spc="-100" dirty="0">
                <a:latin typeface="Calibri"/>
                <a:cs typeface="Calibri"/>
              </a:rPr>
              <a:t>tt</a:t>
            </a:r>
            <a:r>
              <a:rPr sz="1500" spc="5" dirty="0">
                <a:latin typeface="Calibri"/>
                <a:cs typeface="Calibri"/>
              </a:rPr>
              <a:t>e</a:t>
            </a:r>
            <a:r>
              <a:rPr sz="1500" spc="-135" dirty="0">
                <a:latin typeface="Calibri"/>
                <a:cs typeface="Calibri"/>
              </a:rPr>
              <a:t>n</a:t>
            </a:r>
            <a:r>
              <a:rPr sz="1500" spc="-100" dirty="0">
                <a:latin typeface="Calibri"/>
                <a:cs typeface="Calibri"/>
              </a:rPr>
              <a:t>t</a:t>
            </a:r>
            <a:r>
              <a:rPr sz="1500" spc="-20" dirty="0">
                <a:latin typeface="Calibri"/>
                <a:cs typeface="Calibri"/>
              </a:rPr>
              <a:t>i</a:t>
            </a:r>
            <a:r>
              <a:rPr sz="1500" spc="-45" dirty="0">
                <a:latin typeface="Calibri"/>
                <a:cs typeface="Calibri"/>
              </a:rPr>
              <a:t>o</a:t>
            </a:r>
            <a:r>
              <a:rPr sz="1500" spc="-135" dirty="0">
                <a:latin typeface="Calibri"/>
                <a:cs typeface="Calibri"/>
              </a:rPr>
              <a:t>n</a:t>
            </a:r>
            <a:r>
              <a:rPr sz="1500" spc="80" dirty="0">
                <a:latin typeface="Calibri"/>
                <a:cs typeface="Calibri"/>
              </a:rPr>
              <a:t>.</a:t>
            </a:r>
            <a:r>
              <a:rPr sz="1500" dirty="0">
                <a:latin typeface="Calibri"/>
                <a:cs typeface="Calibri"/>
              </a:rPr>
              <a:t> </a:t>
            </a:r>
            <a:r>
              <a:rPr sz="1500" spc="10" dirty="0">
                <a:latin typeface="Calibri"/>
                <a:cs typeface="Calibri"/>
              </a:rPr>
              <a:t> </a:t>
            </a:r>
            <a:r>
              <a:rPr sz="1500" spc="25" dirty="0">
                <a:latin typeface="Calibri"/>
                <a:cs typeface="Calibri"/>
              </a:rPr>
              <a:t>N</a:t>
            </a:r>
            <a:r>
              <a:rPr sz="1500" spc="-40" dirty="0">
                <a:latin typeface="Calibri"/>
                <a:cs typeface="Calibri"/>
              </a:rPr>
              <a:t>o</a:t>
            </a:r>
            <a:r>
              <a:rPr sz="1500" dirty="0">
                <a:latin typeface="Calibri"/>
                <a:cs typeface="Calibri"/>
              </a:rPr>
              <a:t>n</a:t>
            </a:r>
            <a:r>
              <a:rPr sz="1500" spc="-55" dirty="0">
                <a:latin typeface="Calibri"/>
                <a:cs typeface="Calibri"/>
              </a:rPr>
              <a:t> </a:t>
            </a:r>
            <a:r>
              <a:rPr sz="1500" spc="35" dirty="0">
                <a:latin typeface="Calibri"/>
                <a:cs typeface="Calibri"/>
              </a:rPr>
              <a:t>b</a:t>
            </a:r>
            <a:r>
              <a:rPr sz="1500" spc="-40" dirty="0">
                <a:latin typeface="Calibri"/>
                <a:cs typeface="Calibri"/>
              </a:rPr>
              <a:t>o</a:t>
            </a:r>
            <a:r>
              <a:rPr sz="1500" spc="105" dirty="0">
                <a:latin typeface="Calibri"/>
                <a:cs typeface="Calibri"/>
              </a:rPr>
              <a:t>a</a:t>
            </a:r>
            <a:r>
              <a:rPr sz="1500" spc="-25" dirty="0">
                <a:latin typeface="Calibri"/>
                <a:cs typeface="Calibri"/>
              </a:rPr>
              <a:t>r</a:t>
            </a:r>
            <a:r>
              <a:rPr sz="1500" spc="45" dirty="0">
                <a:latin typeface="Calibri"/>
                <a:cs typeface="Calibri"/>
              </a:rPr>
              <a:t>d</a:t>
            </a:r>
            <a:r>
              <a:rPr sz="1500" spc="-150" dirty="0">
                <a:latin typeface="Calibri"/>
                <a:cs typeface="Calibri"/>
              </a:rPr>
              <a:t>- </a:t>
            </a:r>
            <a:r>
              <a:rPr sz="1500" spc="-65" dirty="0">
                <a:latin typeface="Calibri"/>
                <a:cs typeface="Calibri"/>
              </a:rPr>
              <a:t>c</a:t>
            </a:r>
            <a:r>
              <a:rPr sz="1500" dirty="0">
                <a:latin typeface="Calibri"/>
                <a:cs typeface="Calibri"/>
              </a:rPr>
              <a:t>e</a:t>
            </a:r>
            <a:r>
              <a:rPr sz="1500" spc="-5" dirty="0">
                <a:latin typeface="Calibri"/>
                <a:cs typeface="Calibri"/>
              </a:rPr>
              <a:t>r</a:t>
            </a:r>
            <a:r>
              <a:rPr sz="1500" spc="-100" dirty="0">
                <a:latin typeface="Calibri"/>
                <a:cs typeface="Calibri"/>
              </a:rPr>
              <a:t>t</a:t>
            </a:r>
            <a:r>
              <a:rPr sz="1500" spc="-20" dirty="0">
                <a:latin typeface="Calibri"/>
                <a:cs typeface="Calibri"/>
              </a:rPr>
              <a:t>i</a:t>
            </a:r>
            <a:r>
              <a:rPr sz="1500" spc="35" dirty="0">
                <a:latin typeface="Calibri"/>
                <a:cs typeface="Calibri"/>
              </a:rPr>
              <a:t>f</a:t>
            </a:r>
            <a:r>
              <a:rPr sz="1500" spc="-20" dirty="0">
                <a:latin typeface="Calibri"/>
                <a:cs typeface="Calibri"/>
              </a:rPr>
              <a:t>i</a:t>
            </a:r>
            <a:r>
              <a:rPr sz="1500" dirty="0">
                <a:latin typeface="Calibri"/>
                <a:cs typeface="Calibri"/>
              </a:rPr>
              <a:t>e</a:t>
            </a:r>
            <a:r>
              <a:rPr sz="1500" spc="75" dirty="0">
                <a:latin typeface="Calibri"/>
                <a:cs typeface="Calibri"/>
              </a:rPr>
              <a:t>d</a:t>
            </a:r>
            <a:r>
              <a:rPr sz="1500" spc="-5" dirty="0">
                <a:latin typeface="Calibri"/>
                <a:cs typeface="Calibri"/>
              </a:rPr>
              <a:t> </a:t>
            </a:r>
            <a:r>
              <a:rPr sz="1500" spc="35" dirty="0">
                <a:latin typeface="Calibri"/>
                <a:cs typeface="Calibri"/>
              </a:rPr>
              <a:t>p</a:t>
            </a:r>
            <a:r>
              <a:rPr sz="1500" spc="-20" dirty="0">
                <a:latin typeface="Calibri"/>
                <a:cs typeface="Calibri"/>
              </a:rPr>
              <a:t>l</a:t>
            </a:r>
            <a:r>
              <a:rPr sz="1500" spc="100" dirty="0">
                <a:latin typeface="Calibri"/>
                <a:cs typeface="Calibri"/>
              </a:rPr>
              <a:t>a</a:t>
            </a:r>
            <a:r>
              <a:rPr sz="1500" spc="-90" dirty="0">
                <a:latin typeface="Calibri"/>
                <a:cs typeface="Calibri"/>
              </a:rPr>
              <a:t>s</a:t>
            </a:r>
            <a:r>
              <a:rPr sz="1500" spc="-95" dirty="0">
                <a:latin typeface="Calibri"/>
                <a:cs typeface="Calibri"/>
              </a:rPr>
              <a:t>t</a:t>
            </a:r>
            <a:r>
              <a:rPr sz="1500" spc="-20" dirty="0">
                <a:latin typeface="Calibri"/>
                <a:cs typeface="Calibri"/>
              </a:rPr>
              <a:t>i</a:t>
            </a:r>
            <a:r>
              <a:rPr sz="1500" spc="75" dirty="0">
                <a:latin typeface="Calibri"/>
                <a:cs typeface="Calibri"/>
              </a:rPr>
              <a:t>c</a:t>
            </a:r>
            <a:r>
              <a:rPr sz="1500" spc="-75" dirty="0">
                <a:latin typeface="Calibri"/>
                <a:cs typeface="Calibri"/>
              </a:rPr>
              <a:t> </a:t>
            </a:r>
            <a:r>
              <a:rPr sz="1500" spc="-90" dirty="0">
                <a:latin typeface="Calibri"/>
                <a:cs typeface="Calibri"/>
              </a:rPr>
              <a:t>s</a:t>
            </a:r>
            <a:r>
              <a:rPr sz="1500" spc="-125" dirty="0">
                <a:latin typeface="Calibri"/>
                <a:cs typeface="Calibri"/>
              </a:rPr>
              <a:t>u</a:t>
            </a:r>
            <a:r>
              <a:rPr sz="1500" spc="-30" dirty="0">
                <a:latin typeface="Calibri"/>
                <a:cs typeface="Calibri"/>
              </a:rPr>
              <a:t>r</a:t>
            </a:r>
            <a:r>
              <a:rPr sz="1500" spc="95" dirty="0">
                <a:latin typeface="Calibri"/>
                <a:cs typeface="Calibri"/>
              </a:rPr>
              <a:t>g</a:t>
            </a:r>
            <a:r>
              <a:rPr sz="1500" spc="5" dirty="0">
                <a:latin typeface="Calibri"/>
                <a:cs typeface="Calibri"/>
              </a:rPr>
              <a:t>e</a:t>
            </a:r>
            <a:r>
              <a:rPr sz="1500" spc="-40" dirty="0">
                <a:latin typeface="Calibri"/>
                <a:cs typeface="Calibri"/>
              </a:rPr>
              <a:t>o</a:t>
            </a:r>
            <a:r>
              <a:rPr sz="1500" spc="-135" dirty="0">
                <a:latin typeface="Calibri"/>
                <a:cs typeface="Calibri"/>
              </a:rPr>
              <a:t>n</a:t>
            </a:r>
            <a:r>
              <a:rPr sz="1500" spc="10" dirty="0">
                <a:latin typeface="Calibri"/>
                <a:cs typeface="Calibri"/>
              </a:rPr>
              <a:t>s</a:t>
            </a:r>
            <a:r>
              <a:rPr sz="1500" spc="-50" dirty="0">
                <a:latin typeface="Calibri"/>
                <a:cs typeface="Calibri"/>
              </a:rPr>
              <a:t> </a:t>
            </a:r>
            <a:r>
              <a:rPr sz="1500" spc="105" dirty="0">
                <a:latin typeface="Calibri"/>
                <a:cs typeface="Calibri"/>
              </a:rPr>
              <a:t>a</a:t>
            </a:r>
            <a:r>
              <a:rPr sz="1500" spc="-25" dirty="0">
                <a:latin typeface="Calibri"/>
                <a:cs typeface="Calibri"/>
              </a:rPr>
              <a:t>r</a:t>
            </a:r>
            <a:r>
              <a:rPr sz="1500" spc="30" dirty="0">
                <a:latin typeface="Calibri"/>
                <a:cs typeface="Calibri"/>
              </a:rPr>
              <a:t>e </a:t>
            </a:r>
            <a:r>
              <a:rPr sz="1500" spc="-135" dirty="0">
                <a:latin typeface="Calibri"/>
                <a:cs typeface="Calibri"/>
              </a:rPr>
              <a:t>n</a:t>
            </a:r>
            <a:r>
              <a:rPr sz="1500" spc="-40" dirty="0">
                <a:latin typeface="Calibri"/>
                <a:cs typeface="Calibri"/>
              </a:rPr>
              <a:t>o</a:t>
            </a:r>
            <a:r>
              <a:rPr sz="1500" spc="-145" dirty="0">
                <a:latin typeface="Calibri"/>
                <a:cs typeface="Calibri"/>
              </a:rPr>
              <a:t>t</a:t>
            </a:r>
            <a:r>
              <a:rPr sz="1500" spc="125" dirty="0">
                <a:latin typeface="Calibri"/>
                <a:cs typeface="Calibri"/>
              </a:rPr>
              <a:t> </a:t>
            </a:r>
            <a:r>
              <a:rPr sz="1500" spc="-90" dirty="0">
                <a:latin typeface="Calibri"/>
                <a:cs typeface="Calibri"/>
              </a:rPr>
              <a:t>s</a:t>
            </a:r>
            <a:r>
              <a:rPr sz="1500" spc="-130" dirty="0">
                <a:latin typeface="Calibri"/>
                <a:cs typeface="Calibri"/>
              </a:rPr>
              <a:t>h</a:t>
            </a:r>
            <a:r>
              <a:rPr sz="1500" spc="-85" dirty="0">
                <a:latin typeface="Calibri"/>
                <a:cs typeface="Calibri"/>
              </a:rPr>
              <a:t>o</a:t>
            </a:r>
            <a:r>
              <a:rPr sz="1500" spc="-75" dirty="0">
                <a:latin typeface="Calibri"/>
                <a:cs typeface="Calibri"/>
              </a:rPr>
              <a:t>w</a:t>
            </a:r>
            <a:r>
              <a:rPr sz="1500" dirty="0">
                <a:latin typeface="Calibri"/>
                <a:cs typeface="Calibri"/>
              </a:rPr>
              <a:t>n</a:t>
            </a:r>
            <a:r>
              <a:rPr sz="1500" spc="-55" dirty="0">
                <a:latin typeface="Calibri"/>
                <a:cs typeface="Calibri"/>
              </a:rPr>
              <a:t> </a:t>
            </a:r>
            <a:r>
              <a:rPr sz="1500" spc="-40" dirty="0">
                <a:latin typeface="Calibri"/>
                <a:cs typeface="Calibri"/>
              </a:rPr>
              <a:t>o</a:t>
            </a:r>
            <a:r>
              <a:rPr sz="1500" dirty="0">
                <a:latin typeface="Calibri"/>
                <a:cs typeface="Calibri"/>
              </a:rPr>
              <a:t>n</a:t>
            </a:r>
            <a:r>
              <a:rPr sz="1500" spc="-60" dirty="0">
                <a:latin typeface="Calibri"/>
                <a:cs typeface="Calibri"/>
              </a:rPr>
              <a:t> </a:t>
            </a:r>
            <a:r>
              <a:rPr sz="1500" spc="-100" dirty="0">
                <a:latin typeface="Calibri"/>
                <a:cs typeface="Calibri"/>
              </a:rPr>
              <a:t>t</a:t>
            </a:r>
            <a:r>
              <a:rPr sz="1500" spc="-135" dirty="0">
                <a:latin typeface="Calibri"/>
                <a:cs typeface="Calibri"/>
              </a:rPr>
              <a:t>h</a:t>
            </a:r>
            <a:r>
              <a:rPr sz="1500" spc="-20" dirty="0">
                <a:latin typeface="Calibri"/>
                <a:cs typeface="Calibri"/>
              </a:rPr>
              <a:t>i</a:t>
            </a:r>
            <a:r>
              <a:rPr sz="1500" spc="10" dirty="0">
                <a:latin typeface="Calibri"/>
                <a:cs typeface="Calibri"/>
              </a:rPr>
              <a:t>s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spc="-210" dirty="0">
                <a:latin typeface="Calibri"/>
                <a:cs typeface="Calibri"/>
              </a:rPr>
              <a:t>m</a:t>
            </a:r>
            <a:r>
              <a:rPr sz="1500" spc="105" dirty="0">
                <a:latin typeface="Calibri"/>
                <a:cs typeface="Calibri"/>
              </a:rPr>
              <a:t>a</a:t>
            </a:r>
            <a:r>
              <a:rPr sz="1500" spc="10" dirty="0">
                <a:latin typeface="Calibri"/>
                <a:cs typeface="Calibri"/>
              </a:rPr>
              <a:t>p</a:t>
            </a:r>
            <a:r>
              <a:rPr sz="1500" spc="80" dirty="0">
                <a:latin typeface="Calibri"/>
                <a:cs typeface="Calibri"/>
              </a:rPr>
              <a:t>.</a:t>
            </a:r>
            <a:endParaRPr sz="15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09997" y="72519"/>
            <a:ext cx="7524003" cy="1345119"/>
          </a:xfrm>
          <a:prstGeom prst="rect">
            <a:avLst/>
          </a:prstGeom>
        </p:spPr>
        <p:txBody>
          <a:bodyPr vert="horz" wrap="square" lIns="0" tIns="265310" rIns="0" bIns="0" rtlCol="0">
            <a:spAutoFit/>
          </a:bodyPr>
          <a:lstStyle/>
          <a:p>
            <a:pPr marL="203200" marR="5080"/>
            <a:r>
              <a:rPr sz="3500" spc="140" dirty="0"/>
              <a:t>Service Area Assisted-Living Competitors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62278" y="4724400"/>
            <a:ext cx="8219440" cy="17392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80000"/>
              </a:lnSpc>
            </a:pPr>
            <a:r>
              <a:rPr sz="1300" spc="-50" dirty="0">
                <a:latin typeface="Calibri"/>
                <a:cs typeface="Calibri"/>
              </a:rPr>
              <a:t>F</a:t>
            </a:r>
            <a:r>
              <a:rPr sz="1300" spc="-45" dirty="0">
                <a:latin typeface="Calibri"/>
                <a:cs typeface="Calibri"/>
              </a:rPr>
              <a:t>o</a:t>
            </a:r>
            <a:r>
              <a:rPr sz="1300" spc="-20" dirty="0">
                <a:latin typeface="Calibri"/>
                <a:cs typeface="Calibri"/>
              </a:rPr>
              <a:t>r</a:t>
            </a:r>
            <a:r>
              <a:rPr sz="1300" spc="85" dirty="0">
                <a:latin typeface="Calibri"/>
                <a:cs typeface="Calibri"/>
              </a:rPr>
              <a:t> </a:t>
            </a:r>
            <a:r>
              <a:rPr sz="1300" spc="-85" dirty="0">
                <a:latin typeface="Calibri"/>
                <a:cs typeface="Calibri"/>
              </a:rPr>
              <a:t>t</a:t>
            </a:r>
            <a:r>
              <a:rPr sz="1300" spc="-125" dirty="0">
                <a:latin typeface="Calibri"/>
                <a:cs typeface="Calibri"/>
              </a:rPr>
              <a:t>h</a:t>
            </a:r>
            <a:r>
              <a:rPr sz="1300" spc="-15" dirty="0">
                <a:latin typeface="Calibri"/>
                <a:cs typeface="Calibri"/>
              </a:rPr>
              <a:t>i</a:t>
            </a:r>
            <a:r>
              <a:rPr sz="1300" spc="5" dirty="0">
                <a:latin typeface="Calibri"/>
                <a:cs typeface="Calibri"/>
              </a:rPr>
              <a:t>s</a:t>
            </a:r>
            <a:r>
              <a:rPr sz="1300" spc="-10" dirty="0">
                <a:latin typeface="Calibri"/>
                <a:cs typeface="Calibri"/>
              </a:rPr>
              <a:t> </a:t>
            </a:r>
            <a:r>
              <a:rPr sz="1300" spc="-85" dirty="0">
                <a:latin typeface="Calibri"/>
                <a:cs typeface="Calibri"/>
              </a:rPr>
              <a:t>s</a:t>
            </a:r>
            <a:r>
              <a:rPr sz="1300" dirty="0">
                <a:latin typeface="Calibri"/>
                <a:cs typeface="Calibri"/>
              </a:rPr>
              <a:t>e</a:t>
            </a:r>
            <a:r>
              <a:rPr sz="1300" spc="25" dirty="0">
                <a:latin typeface="Calibri"/>
                <a:cs typeface="Calibri"/>
              </a:rPr>
              <a:t>r</a:t>
            </a:r>
            <a:r>
              <a:rPr sz="1300" spc="-25" dirty="0">
                <a:latin typeface="Calibri"/>
                <a:cs typeface="Calibri"/>
              </a:rPr>
              <a:t>v</a:t>
            </a:r>
            <a:r>
              <a:rPr sz="1300" spc="-20" dirty="0">
                <a:latin typeface="Calibri"/>
                <a:cs typeface="Calibri"/>
              </a:rPr>
              <a:t>i</a:t>
            </a:r>
            <a:r>
              <a:rPr sz="1300" spc="-50" dirty="0">
                <a:latin typeface="Calibri"/>
                <a:cs typeface="Calibri"/>
              </a:rPr>
              <a:t>c</a:t>
            </a:r>
            <a:r>
              <a:rPr sz="1300" spc="25" dirty="0">
                <a:latin typeface="Calibri"/>
                <a:cs typeface="Calibri"/>
              </a:rPr>
              <a:t>e</a:t>
            </a:r>
            <a:r>
              <a:rPr sz="1300" spc="75" dirty="0">
                <a:latin typeface="Calibri"/>
                <a:cs typeface="Calibri"/>
              </a:rPr>
              <a:t> </a:t>
            </a:r>
            <a:r>
              <a:rPr sz="1300" spc="95" dirty="0">
                <a:latin typeface="Calibri"/>
                <a:cs typeface="Calibri"/>
              </a:rPr>
              <a:t>a</a:t>
            </a:r>
            <a:r>
              <a:rPr sz="1300" spc="-25" dirty="0">
                <a:latin typeface="Calibri"/>
                <a:cs typeface="Calibri"/>
              </a:rPr>
              <a:t>r</a:t>
            </a:r>
            <a:r>
              <a:rPr sz="1300" dirty="0">
                <a:latin typeface="Calibri"/>
                <a:cs typeface="Calibri"/>
              </a:rPr>
              <a:t>e</a:t>
            </a:r>
            <a:r>
              <a:rPr sz="1300" spc="95" dirty="0">
                <a:latin typeface="Calibri"/>
                <a:cs typeface="Calibri"/>
              </a:rPr>
              <a:t>a</a:t>
            </a:r>
            <a:r>
              <a:rPr sz="1300" spc="70" dirty="0">
                <a:latin typeface="Calibri"/>
                <a:cs typeface="Calibri"/>
              </a:rPr>
              <a:t>,</a:t>
            </a:r>
            <a:r>
              <a:rPr sz="1300" spc="-60" dirty="0">
                <a:latin typeface="Calibri"/>
                <a:cs typeface="Calibri"/>
              </a:rPr>
              <a:t> </a:t>
            </a:r>
            <a:r>
              <a:rPr sz="1300" spc="95" dirty="0">
                <a:latin typeface="Calibri"/>
                <a:cs typeface="Calibri"/>
              </a:rPr>
              <a:t>a</a:t>
            </a:r>
            <a:r>
              <a:rPr sz="1300" spc="-85" dirty="0">
                <a:latin typeface="Calibri"/>
                <a:cs typeface="Calibri"/>
              </a:rPr>
              <a:t>ss</a:t>
            </a:r>
            <a:r>
              <a:rPr sz="1300" spc="-15" dirty="0">
                <a:latin typeface="Calibri"/>
                <a:cs typeface="Calibri"/>
              </a:rPr>
              <a:t>i</a:t>
            </a:r>
            <a:r>
              <a:rPr sz="1300" spc="-85" dirty="0">
                <a:latin typeface="Calibri"/>
                <a:cs typeface="Calibri"/>
              </a:rPr>
              <a:t>st</a:t>
            </a:r>
            <a:r>
              <a:rPr sz="1300" dirty="0">
                <a:latin typeface="Calibri"/>
                <a:cs typeface="Calibri"/>
              </a:rPr>
              <a:t>e</a:t>
            </a:r>
            <a:r>
              <a:rPr sz="1300" spc="65" dirty="0">
                <a:latin typeface="Calibri"/>
                <a:cs typeface="Calibri"/>
              </a:rPr>
              <a:t>d</a:t>
            </a:r>
            <a:r>
              <a:rPr sz="1300" spc="45" dirty="0">
                <a:latin typeface="Calibri"/>
                <a:cs typeface="Calibri"/>
              </a:rPr>
              <a:t> </a:t>
            </a:r>
            <a:r>
              <a:rPr sz="1300" spc="-15" dirty="0">
                <a:latin typeface="Calibri"/>
                <a:cs typeface="Calibri"/>
              </a:rPr>
              <a:t>li</a:t>
            </a:r>
            <a:r>
              <a:rPr sz="1300" spc="-25" dirty="0">
                <a:latin typeface="Calibri"/>
                <a:cs typeface="Calibri"/>
              </a:rPr>
              <a:t>v</a:t>
            </a:r>
            <a:r>
              <a:rPr sz="1300" spc="-20" dirty="0">
                <a:latin typeface="Calibri"/>
                <a:cs typeface="Calibri"/>
              </a:rPr>
              <a:t>i</a:t>
            </a:r>
            <a:r>
              <a:rPr sz="1300" spc="-120" dirty="0">
                <a:latin typeface="Calibri"/>
                <a:cs typeface="Calibri"/>
              </a:rPr>
              <a:t>n</a:t>
            </a:r>
            <a:r>
              <a:rPr sz="1300" spc="135" dirty="0">
                <a:latin typeface="Calibri"/>
                <a:cs typeface="Calibri"/>
              </a:rPr>
              <a:t>g</a:t>
            </a:r>
            <a:r>
              <a:rPr sz="1300" spc="40" dirty="0">
                <a:latin typeface="Calibri"/>
                <a:cs typeface="Calibri"/>
              </a:rPr>
              <a:t> </a:t>
            </a:r>
            <a:r>
              <a:rPr sz="1300" spc="-45" dirty="0">
                <a:latin typeface="Calibri"/>
                <a:cs typeface="Calibri"/>
              </a:rPr>
              <a:t>o</a:t>
            </a:r>
            <a:r>
              <a:rPr sz="1300" spc="-25" dirty="0">
                <a:latin typeface="Calibri"/>
                <a:cs typeface="Calibri"/>
              </a:rPr>
              <a:t>r</a:t>
            </a:r>
            <a:r>
              <a:rPr sz="1300" spc="75" dirty="0">
                <a:latin typeface="Calibri"/>
                <a:cs typeface="Calibri"/>
              </a:rPr>
              <a:t>g</a:t>
            </a:r>
            <a:r>
              <a:rPr sz="1300" spc="95" dirty="0">
                <a:latin typeface="Calibri"/>
                <a:cs typeface="Calibri"/>
              </a:rPr>
              <a:t>a</a:t>
            </a:r>
            <a:r>
              <a:rPr sz="1300" spc="-120" dirty="0">
                <a:latin typeface="Calibri"/>
                <a:cs typeface="Calibri"/>
              </a:rPr>
              <a:t>n</a:t>
            </a:r>
            <a:r>
              <a:rPr sz="1300" spc="-20" dirty="0">
                <a:latin typeface="Calibri"/>
                <a:cs typeface="Calibri"/>
              </a:rPr>
              <a:t>i</a:t>
            </a:r>
            <a:r>
              <a:rPr sz="1300" spc="50" dirty="0">
                <a:latin typeface="Calibri"/>
                <a:cs typeface="Calibri"/>
              </a:rPr>
              <a:t>z</a:t>
            </a:r>
            <a:r>
              <a:rPr sz="1300" spc="90" dirty="0">
                <a:latin typeface="Calibri"/>
                <a:cs typeface="Calibri"/>
              </a:rPr>
              <a:t>a</a:t>
            </a:r>
            <a:r>
              <a:rPr sz="1300" spc="-85" dirty="0">
                <a:latin typeface="Calibri"/>
                <a:cs typeface="Calibri"/>
              </a:rPr>
              <a:t>t</a:t>
            </a:r>
            <a:r>
              <a:rPr sz="1300" spc="-20" dirty="0">
                <a:latin typeface="Calibri"/>
                <a:cs typeface="Calibri"/>
              </a:rPr>
              <a:t>i</a:t>
            </a:r>
            <a:r>
              <a:rPr sz="1300" spc="-45" dirty="0">
                <a:latin typeface="Calibri"/>
                <a:cs typeface="Calibri"/>
              </a:rPr>
              <a:t>o</a:t>
            </a:r>
            <a:r>
              <a:rPr sz="1300" spc="-120" dirty="0">
                <a:latin typeface="Calibri"/>
                <a:cs typeface="Calibri"/>
              </a:rPr>
              <a:t>n</a:t>
            </a:r>
            <a:r>
              <a:rPr sz="1300" spc="5" dirty="0">
                <a:latin typeface="Calibri"/>
                <a:cs typeface="Calibri"/>
              </a:rPr>
              <a:t>s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95" dirty="0">
                <a:latin typeface="Calibri"/>
                <a:cs typeface="Calibri"/>
              </a:rPr>
              <a:t>a</a:t>
            </a:r>
            <a:r>
              <a:rPr sz="1300" spc="-25" dirty="0">
                <a:latin typeface="Calibri"/>
                <a:cs typeface="Calibri"/>
              </a:rPr>
              <a:t>r</a:t>
            </a:r>
            <a:r>
              <a:rPr sz="1300" spc="25" dirty="0">
                <a:latin typeface="Calibri"/>
                <a:cs typeface="Calibri"/>
              </a:rPr>
              <a:t>e</a:t>
            </a:r>
            <a:r>
              <a:rPr sz="1300" spc="50" dirty="0">
                <a:latin typeface="Calibri"/>
                <a:cs typeface="Calibri"/>
              </a:rPr>
              <a:t> </a:t>
            </a:r>
            <a:r>
              <a:rPr sz="1300" spc="35" dirty="0">
                <a:latin typeface="Calibri"/>
                <a:cs typeface="Calibri"/>
              </a:rPr>
              <a:t>p</a:t>
            </a:r>
            <a:r>
              <a:rPr sz="1300" spc="-120" dirty="0">
                <a:latin typeface="Calibri"/>
                <a:cs typeface="Calibri"/>
              </a:rPr>
              <a:t>u</a:t>
            </a:r>
            <a:r>
              <a:rPr sz="1300" spc="-25" dirty="0">
                <a:latin typeface="Calibri"/>
                <a:cs typeface="Calibri"/>
              </a:rPr>
              <a:t>r</a:t>
            </a:r>
            <a:r>
              <a:rPr sz="1300" spc="-85" dirty="0">
                <a:latin typeface="Calibri"/>
                <a:cs typeface="Calibri"/>
              </a:rPr>
              <a:t>s</a:t>
            </a:r>
            <a:r>
              <a:rPr sz="1300" spc="-125" dirty="0">
                <a:latin typeface="Calibri"/>
                <a:cs typeface="Calibri"/>
              </a:rPr>
              <a:t>u</a:t>
            </a:r>
            <a:r>
              <a:rPr sz="1300" spc="-15" dirty="0">
                <a:latin typeface="Calibri"/>
                <a:cs typeface="Calibri"/>
              </a:rPr>
              <a:t>i</a:t>
            </a:r>
            <a:r>
              <a:rPr sz="1300" spc="-120" dirty="0">
                <a:latin typeface="Calibri"/>
                <a:cs typeface="Calibri"/>
              </a:rPr>
              <a:t>n</a:t>
            </a:r>
            <a:r>
              <a:rPr sz="1300" spc="135" dirty="0">
                <a:latin typeface="Calibri"/>
                <a:cs typeface="Calibri"/>
              </a:rPr>
              <a:t>g</a:t>
            </a:r>
            <a:r>
              <a:rPr sz="1300" spc="50" dirty="0">
                <a:latin typeface="Calibri"/>
                <a:cs typeface="Calibri"/>
              </a:rPr>
              <a:t> </a:t>
            </a:r>
            <a:r>
              <a:rPr sz="1300" spc="5" dirty="0">
                <a:latin typeface="Calibri"/>
                <a:cs typeface="Calibri"/>
              </a:rPr>
              <a:t>f</a:t>
            </a:r>
            <a:r>
              <a:rPr sz="1300" spc="-45" dirty="0">
                <a:latin typeface="Calibri"/>
                <a:cs typeface="Calibri"/>
              </a:rPr>
              <a:t>o</a:t>
            </a:r>
            <a:r>
              <a:rPr sz="1300" spc="-120" dirty="0">
                <a:latin typeface="Calibri"/>
                <a:cs typeface="Calibri"/>
              </a:rPr>
              <a:t>u</a:t>
            </a:r>
            <a:r>
              <a:rPr sz="1300" spc="-20" dirty="0">
                <a:latin typeface="Calibri"/>
                <a:cs typeface="Calibri"/>
              </a:rPr>
              <a:t>r</a:t>
            </a:r>
            <a:r>
              <a:rPr sz="1300" spc="80" dirty="0">
                <a:latin typeface="Calibri"/>
                <a:cs typeface="Calibri"/>
              </a:rPr>
              <a:t> </a:t>
            </a:r>
            <a:r>
              <a:rPr sz="1300" spc="35" dirty="0">
                <a:latin typeface="Calibri"/>
                <a:cs typeface="Calibri"/>
              </a:rPr>
              <a:t>b</a:t>
            </a:r>
            <a:r>
              <a:rPr sz="1300" spc="95" dirty="0">
                <a:latin typeface="Calibri"/>
                <a:cs typeface="Calibri"/>
              </a:rPr>
              <a:t>a</a:t>
            </a:r>
            <a:r>
              <a:rPr sz="1300" spc="-85" dirty="0">
                <a:latin typeface="Calibri"/>
                <a:cs typeface="Calibri"/>
              </a:rPr>
              <a:t>s</a:t>
            </a:r>
            <a:r>
              <a:rPr sz="1300" spc="-15" dirty="0">
                <a:latin typeface="Calibri"/>
                <a:cs typeface="Calibri"/>
              </a:rPr>
              <a:t>i</a:t>
            </a:r>
            <a:r>
              <a:rPr sz="1300" spc="65" dirty="0">
                <a:latin typeface="Calibri"/>
                <a:cs typeface="Calibri"/>
              </a:rPr>
              <a:t>c</a:t>
            </a:r>
            <a:r>
              <a:rPr sz="1300" spc="-60" dirty="0">
                <a:latin typeface="Calibri"/>
                <a:cs typeface="Calibri"/>
              </a:rPr>
              <a:t> </a:t>
            </a:r>
            <a:r>
              <a:rPr sz="1300" spc="-85" dirty="0">
                <a:latin typeface="Calibri"/>
                <a:cs typeface="Calibri"/>
              </a:rPr>
              <a:t>st</a:t>
            </a:r>
            <a:r>
              <a:rPr sz="1300" spc="-40" dirty="0">
                <a:latin typeface="Calibri"/>
                <a:cs typeface="Calibri"/>
              </a:rPr>
              <a:t>r</a:t>
            </a:r>
            <a:r>
              <a:rPr sz="1300" spc="95" dirty="0">
                <a:latin typeface="Calibri"/>
                <a:cs typeface="Calibri"/>
              </a:rPr>
              <a:t>a</a:t>
            </a:r>
            <a:r>
              <a:rPr sz="1300" spc="-85" dirty="0">
                <a:latin typeface="Calibri"/>
                <a:cs typeface="Calibri"/>
              </a:rPr>
              <a:t>t</a:t>
            </a:r>
            <a:r>
              <a:rPr sz="1300" dirty="0">
                <a:latin typeface="Calibri"/>
                <a:cs typeface="Calibri"/>
              </a:rPr>
              <a:t>e</a:t>
            </a:r>
            <a:r>
              <a:rPr sz="1300" spc="95" dirty="0">
                <a:latin typeface="Calibri"/>
                <a:cs typeface="Calibri"/>
              </a:rPr>
              <a:t>g</a:t>
            </a:r>
            <a:r>
              <a:rPr sz="1300" spc="-15" dirty="0">
                <a:latin typeface="Calibri"/>
                <a:cs typeface="Calibri"/>
              </a:rPr>
              <a:t>i</a:t>
            </a:r>
            <a:r>
              <a:rPr sz="1300" dirty="0">
                <a:latin typeface="Calibri"/>
                <a:cs typeface="Calibri"/>
              </a:rPr>
              <a:t>e</a:t>
            </a:r>
            <a:r>
              <a:rPr sz="1300" spc="-85" dirty="0">
                <a:latin typeface="Calibri"/>
                <a:cs typeface="Calibri"/>
              </a:rPr>
              <a:t>s</a:t>
            </a:r>
            <a:r>
              <a:rPr sz="1300" spc="50" dirty="0">
                <a:latin typeface="Calibri"/>
                <a:cs typeface="Calibri"/>
              </a:rPr>
              <a:t>:</a:t>
            </a:r>
            <a:r>
              <a:rPr sz="1300" spc="-35" dirty="0">
                <a:latin typeface="Calibri"/>
                <a:cs typeface="Calibri"/>
              </a:rPr>
              <a:t> </a:t>
            </a:r>
            <a:r>
              <a:rPr sz="1300" spc="-120" dirty="0">
                <a:latin typeface="Calibri"/>
                <a:cs typeface="Calibri"/>
              </a:rPr>
              <a:t>h</a:t>
            </a:r>
            <a:r>
              <a:rPr sz="1300" spc="-20" dirty="0">
                <a:latin typeface="Calibri"/>
                <a:cs typeface="Calibri"/>
              </a:rPr>
              <a:t>i</a:t>
            </a:r>
            <a:r>
              <a:rPr sz="1300" spc="100" dirty="0">
                <a:latin typeface="Calibri"/>
                <a:cs typeface="Calibri"/>
              </a:rPr>
              <a:t>g</a:t>
            </a:r>
            <a:r>
              <a:rPr sz="1300" dirty="0">
                <a:latin typeface="Calibri"/>
                <a:cs typeface="Calibri"/>
              </a:rPr>
              <a:t>h</a:t>
            </a:r>
            <a:r>
              <a:rPr sz="1300" spc="-35" dirty="0">
                <a:latin typeface="Calibri"/>
                <a:cs typeface="Calibri"/>
              </a:rPr>
              <a:t> </a:t>
            </a:r>
            <a:r>
              <a:rPr sz="1300" spc="35" dirty="0">
                <a:latin typeface="Calibri"/>
                <a:cs typeface="Calibri"/>
              </a:rPr>
              <a:t>p</a:t>
            </a:r>
            <a:r>
              <a:rPr sz="1300" spc="-25" dirty="0">
                <a:latin typeface="Calibri"/>
                <a:cs typeface="Calibri"/>
              </a:rPr>
              <a:t>r</a:t>
            </a:r>
            <a:r>
              <a:rPr sz="1300" spc="-15" dirty="0">
                <a:latin typeface="Calibri"/>
                <a:cs typeface="Calibri"/>
              </a:rPr>
              <a:t>i</a:t>
            </a:r>
            <a:r>
              <a:rPr sz="1300" spc="-50" dirty="0">
                <a:latin typeface="Calibri"/>
                <a:cs typeface="Calibri"/>
              </a:rPr>
              <a:t>c</a:t>
            </a:r>
            <a:r>
              <a:rPr sz="1300" spc="25" dirty="0">
                <a:latin typeface="Calibri"/>
                <a:cs typeface="Calibri"/>
              </a:rPr>
              <a:t>e</a:t>
            </a:r>
            <a:r>
              <a:rPr sz="1300" spc="30" dirty="0">
                <a:latin typeface="Calibri"/>
                <a:cs typeface="Calibri"/>
              </a:rPr>
              <a:t> </a:t>
            </a:r>
            <a:r>
              <a:rPr sz="1300" spc="-70" dirty="0">
                <a:latin typeface="Calibri"/>
                <a:cs typeface="Calibri"/>
              </a:rPr>
              <a:t>w</a:t>
            </a:r>
            <a:r>
              <a:rPr sz="1300" spc="-20" dirty="0">
                <a:latin typeface="Calibri"/>
                <a:cs typeface="Calibri"/>
              </a:rPr>
              <a:t>i</a:t>
            </a:r>
            <a:r>
              <a:rPr sz="1300" spc="-85" dirty="0">
                <a:latin typeface="Calibri"/>
                <a:cs typeface="Calibri"/>
              </a:rPr>
              <a:t>t</a:t>
            </a:r>
            <a:r>
              <a:rPr sz="1300" dirty="0">
                <a:latin typeface="Calibri"/>
                <a:cs typeface="Calibri"/>
              </a:rPr>
              <a:t>h</a:t>
            </a:r>
            <a:r>
              <a:rPr sz="1300" spc="-35" dirty="0">
                <a:latin typeface="Calibri"/>
                <a:cs typeface="Calibri"/>
              </a:rPr>
              <a:t> </a:t>
            </a:r>
            <a:r>
              <a:rPr sz="1300" spc="-120" dirty="0">
                <a:latin typeface="Calibri"/>
                <a:cs typeface="Calibri"/>
              </a:rPr>
              <a:t>h</a:t>
            </a:r>
            <a:r>
              <a:rPr sz="1300" spc="-20" dirty="0">
                <a:latin typeface="Calibri"/>
                <a:cs typeface="Calibri"/>
              </a:rPr>
              <a:t>i</a:t>
            </a:r>
            <a:r>
              <a:rPr sz="1300" spc="100" dirty="0">
                <a:latin typeface="Calibri"/>
                <a:cs typeface="Calibri"/>
              </a:rPr>
              <a:t>g</a:t>
            </a:r>
            <a:r>
              <a:rPr sz="1300" spc="-120" dirty="0">
                <a:latin typeface="Calibri"/>
                <a:cs typeface="Calibri"/>
              </a:rPr>
              <a:t>h</a:t>
            </a:r>
            <a:r>
              <a:rPr sz="1300" spc="-20" dirty="0">
                <a:latin typeface="Calibri"/>
                <a:cs typeface="Calibri"/>
              </a:rPr>
              <a:t>l</a:t>
            </a:r>
            <a:r>
              <a:rPr sz="1300" spc="55" dirty="0">
                <a:latin typeface="Calibri"/>
                <a:cs typeface="Calibri"/>
              </a:rPr>
              <a:t>y</a:t>
            </a:r>
            <a:r>
              <a:rPr sz="1300" spc="75" dirty="0">
                <a:latin typeface="Calibri"/>
                <a:cs typeface="Calibri"/>
              </a:rPr>
              <a:t> </a:t>
            </a:r>
            <a:r>
              <a:rPr sz="1300" spc="-85" dirty="0">
                <a:latin typeface="Calibri"/>
                <a:cs typeface="Calibri"/>
              </a:rPr>
              <a:t>s</a:t>
            </a:r>
            <a:r>
              <a:rPr sz="1300" spc="35" dirty="0">
                <a:latin typeface="Calibri"/>
                <a:cs typeface="Calibri"/>
              </a:rPr>
              <a:t>p</a:t>
            </a:r>
            <a:r>
              <a:rPr sz="1300" dirty="0">
                <a:latin typeface="Calibri"/>
                <a:cs typeface="Calibri"/>
              </a:rPr>
              <a:t>e</a:t>
            </a:r>
            <a:r>
              <a:rPr sz="1300" spc="-50" dirty="0">
                <a:latin typeface="Calibri"/>
                <a:cs typeface="Calibri"/>
              </a:rPr>
              <a:t>c</a:t>
            </a:r>
            <a:r>
              <a:rPr sz="1300" spc="-15" dirty="0">
                <a:latin typeface="Calibri"/>
                <a:cs typeface="Calibri"/>
              </a:rPr>
              <a:t>i</a:t>
            </a:r>
            <a:r>
              <a:rPr sz="1300" spc="95" dirty="0">
                <a:latin typeface="Calibri"/>
                <a:cs typeface="Calibri"/>
              </a:rPr>
              <a:t>a</a:t>
            </a:r>
            <a:r>
              <a:rPr sz="1300" spc="-15" dirty="0">
                <a:latin typeface="Calibri"/>
                <a:cs typeface="Calibri"/>
              </a:rPr>
              <a:t>li</a:t>
            </a:r>
            <a:r>
              <a:rPr sz="1300" spc="50" dirty="0">
                <a:latin typeface="Calibri"/>
                <a:cs typeface="Calibri"/>
              </a:rPr>
              <a:t>z</a:t>
            </a:r>
            <a:r>
              <a:rPr sz="1300" dirty="0">
                <a:latin typeface="Calibri"/>
                <a:cs typeface="Calibri"/>
              </a:rPr>
              <a:t>e</a:t>
            </a:r>
            <a:r>
              <a:rPr sz="1300" spc="65" dirty="0">
                <a:latin typeface="Calibri"/>
                <a:cs typeface="Calibri"/>
              </a:rPr>
              <a:t>d</a:t>
            </a:r>
            <a:r>
              <a:rPr sz="1300" spc="25" dirty="0">
                <a:latin typeface="Calibri"/>
                <a:cs typeface="Calibri"/>
              </a:rPr>
              <a:t> </a:t>
            </a:r>
            <a:r>
              <a:rPr sz="1300" spc="-85" dirty="0">
                <a:latin typeface="Calibri"/>
                <a:cs typeface="Calibri"/>
              </a:rPr>
              <a:t>s</a:t>
            </a:r>
            <a:r>
              <a:rPr sz="1300" dirty="0">
                <a:latin typeface="Calibri"/>
                <a:cs typeface="Calibri"/>
              </a:rPr>
              <a:t>e</a:t>
            </a:r>
            <a:r>
              <a:rPr sz="1300" spc="25" dirty="0">
                <a:latin typeface="Calibri"/>
                <a:cs typeface="Calibri"/>
              </a:rPr>
              <a:t>r</a:t>
            </a:r>
            <a:r>
              <a:rPr sz="1300" spc="-25" dirty="0">
                <a:latin typeface="Calibri"/>
                <a:cs typeface="Calibri"/>
              </a:rPr>
              <a:t>v</a:t>
            </a:r>
            <a:r>
              <a:rPr sz="1300" spc="-20" dirty="0">
                <a:latin typeface="Calibri"/>
                <a:cs typeface="Calibri"/>
              </a:rPr>
              <a:t>i</a:t>
            </a:r>
            <a:r>
              <a:rPr sz="1300" spc="-50" dirty="0">
                <a:latin typeface="Calibri"/>
                <a:cs typeface="Calibri"/>
              </a:rPr>
              <a:t>c</a:t>
            </a:r>
            <a:r>
              <a:rPr sz="1300" dirty="0">
                <a:latin typeface="Calibri"/>
                <a:cs typeface="Calibri"/>
              </a:rPr>
              <a:t>e</a:t>
            </a:r>
            <a:r>
              <a:rPr sz="1300" spc="5" dirty="0">
                <a:latin typeface="Calibri"/>
                <a:cs typeface="Calibri"/>
              </a:rPr>
              <a:t>s</a:t>
            </a:r>
            <a:r>
              <a:rPr sz="1300" spc="15" dirty="0">
                <a:latin typeface="Calibri"/>
                <a:cs typeface="Calibri"/>
              </a:rPr>
              <a:t> </a:t>
            </a:r>
            <a:r>
              <a:rPr sz="1300" spc="-45" dirty="0">
                <a:latin typeface="Calibri"/>
                <a:cs typeface="Calibri"/>
              </a:rPr>
              <a:t>(</a:t>
            </a:r>
            <a:r>
              <a:rPr sz="1300" i="1" spc="-225" dirty="0">
                <a:latin typeface="Arial"/>
                <a:cs typeface="Arial"/>
              </a:rPr>
              <a:t>S</a:t>
            </a:r>
            <a:r>
              <a:rPr sz="1300" i="1" spc="-15" dirty="0">
                <a:latin typeface="Arial"/>
                <a:cs typeface="Arial"/>
              </a:rPr>
              <a:t>t</a:t>
            </a:r>
            <a:r>
              <a:rPr sz="1300" i="1" spc="-5" dirty="0">
                <a:latin typeface="Arial"/>
                <a:cs typeface="Arial"/>
              </a:rPr>
              <a:t>r</a:t>
            </a:r>
            <a:r>
              <a:rPr sz="1300" i="1" spc="-60" dirty="0">
                <a:latin typeface="Arial"/>
                <a:cs typeface="Arial"/>
              </a:rPr>
              <a:t>a</a:t>
            </a:r>
            <a:r>
              <a:rPr sz="1300" i="1" spc="-15" dirty="0">
                <a:latin typeface="Arial"/>
                <a:cs typeface="Arial"/>
              </a:rPr>
              <a:t>t</a:t>
            </a:r>
            <a:r>
              <a:rPr sz="1300" i="1" spc="-180" dirty="0">
                <a:latin typeface="Arial"/>
                <a:cs typeface="Arial"/>
              </a:rPr>
              <a:t>e</a:t>
            </a:r>
            <a:r>
              <a:rPr sz="1300" i="1" spc="-10" dirty="0">
                <a:latin typeface="Arial"/>
                <a:cs typeface="Arial"/>
              </a:rPr>
              <a:t>g</a:t>
            </a:r>
            <a:r>
              <a:rPr sz="1300" i="1" spc="-5" dirty="0">
                <a:latin typeface="Arial"/>
                <a:cs typeface="Arial"/>
              </a:rPr>
              <a:t>i</a:t>
            </a:r>
            <a:r>
              <a:rPr sz="1300" i="1" spc="-35" dirty="0">
                <a:latin typeface="Arial"/>
                <a:cs typeface="Arial"/>
              </a:rPr>
              <a:t>c</a:t>
            </a:r>
            <a:r>
              <a:rPr sz="1300" i="1" spc="-105" dirty="0">
                <a:latin typeface="Arial"/>
                <a:cs typeface="Arial"/>
              </a:rPr>
              <a:t> </a:t>
            </a:r>
            <a:r>
              <a:rPr sz="1300" i="1" spc="-150" dirty="0">
                <a:latin typeface="Arial"/>
                <a:cs typeface="Arial"/>
              </a:rPr>
              <a:t>G</a:t>
            </a:r>
            <a:r>
              <a:rPr sz="1300" i="1" spc="-15" dirty="0">
                <a:latin typeface="Arial"/>
                <a:cs typeface="Arial"/>
              </a:rPr>
              <a:t>r</a:t>
            </a:r>
            <a:r>
              <a:rPr sz="1300" i="1" spc="-80" dirty="0">
                <a:latin typeface="Arial"/>
                <a:cs typeface="Arial"/>
              </a:rPr>
              <a:t>o</a:t>
            </a:r>
            <a:r>
              <a:rPr sz="1300" i="1" spc="-160" dirty="0">
                <a:latin typeface="Arial"/>
                <a:cs typeface="Arial"/>
              </a:rPr>
              <a:t>u</a:t>
            </a:r>
            <a:r>
              <a:rPr sz="1300" i="1" spc="25" dirty="0">
                <a:latin typeface="Arial"/>
                <a:cs typeface="Arial"/>
              </a:rPr>
              <a:t>p</a:t>
            </a:r>
            <a:r>
              <a:rPr sz="1300" i="1" spc="-85" dirty="0">
                <a:latin typeface="Arial"/>
                <a:cs typeface="Arial"/>
              </a:rPr>
              <a:t> </a:t>
            </a:r>
            <a:r>
              <a:rPr sz="1300" i="1" spc="5" dirty="0">
                <a:latin typeface="Arial"/>
                <a:cs typeface="Arial"/>
              </a:rPr>
              <a:t>1</a:t>
            </a:r>
            <a:r>
              <a:rPr sz="1300" spc="-50" dirty="0">
                <a:latin typeface="Calibri"/>
                <a:cs typeface="Calibri"/>
              </a:rPr>
              <a:t>)</a:t>
            </a:r>
            <a:r>
              <a:rPr sz="1300" spc="70" dirty="0">
                <a:latin typeface="Calibri"/>
                <a:cs typeface="Calibri"/>
              </a:rPr>
              <a:t>,</a:t>
            </a:r>
            <a:r>
              <a:rPr sz="1300" spc="-5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l</a:t>
            </a:r>
            <a:r>
              <a:rPr sz="1300" spc="-80" dirty="0">
                <a:latin typeface="Calibri"/>
                <a:cs typeface="Calibri"/>
              </a:rPr>
              <a:t>o</a:t>
            </a:r>
            <a:r>
              <a:rPr sz="1300" spc="55" dirty="0">
                <a:latin typeface="Calibri"/>
                <a:cs typeface="Calibri"/>
              </a:rPr>
              <a:t>w</a:t>
            </a:r>
            <a:r>
              <a:rPr sz="1300" spc="-60" dirty="0">
                <a:latin typeface="Calibri"/>
                <a:cs typeface="Calibri"/>
              </a:rPr>
              <a:t> </a:t>
            </a:r>
            <a:r>
              <a:rPr sz="1300" spc="35" dirty="0">
                <a:latin typeface="Calibri"/>
                <a:cs typeface="Calibri"/>
              </a:rPr>
              <a:t>p</a:t>
            </a:r>
            <a:r>
              <a:rPr sz="1300" spc="-25" dirty="0">
                <a:latin typeface="Calibri"/>
                <a:cs typeface="Calibri"/>
              </a:rPr>
              <a:t>r</a:t>
            </a:r>
            <a:r>
              <a:rPr sz="1300" spc="-15" dirty="0">
                <a:latin typeface="Calibri"/>
                <a:cs typeface="Calibri"/>
              </a:rPr>
              <a:t>i</a:t>
            </a:r>
            <a:r>
              <a:rPr sz="1300" spc="-50" dirty="0">
                <a:latin typeface="Calibri"/>
                <a:cs typeface="Calibri"/>
              </a:rPr>
              <a:t>c</a:t>
            </a:r>
            <a:r>
              <a:rPr sz="1300" spc="25" dirty="0">
                <a:latin typeface="Calibri"/>
                <a:cs typeface="Calibri"/>
              </a:rPr>
              <a:t>e</a:t>
            </a:r>
            <a:r>
              <a:rPr sz="1300" spc="35" dirty="0">
                <a:latin typeface="Calibri"/>
                <a:cs typeface="Calibri"/>
              </a:rPr>
              <a:t> </a:t>
            </a:r>
            <a:r>
              <a:rPr sz="1300" spc="-70" dirty="0">
                <a:latin typeface="Calibri"/>
                <a:cs typeface="Calibri"/>
              </a:rPr>
              <a:t>w</a:t>
            </a:r>
            <a:r>
              <a:rPr sz="1300" spc="-15" dirty="0">
                <a:latin typeface="Calibri"/>
                <a:cs typeface="Calibri"/>
              </a:rPr>
              <a:t>i</a:t>
            </a:r>
            <a:r>
              <a:rPr sz="1300" spc="-85" dirty="0">
                <a:latin typeface="Calibri"/>
                <a:cs typeface="Calibri"/>
              </a:rPr>
              <a:t>t</a:t>
            </a:r>
            <a:r>
              <a:rPr sz="1300" dirty="0">
                <a:latin typeface="Calibri"/>
                <a:cs typeface="Calibri"/>
              </a:rPr>
              <a:t>h</a:t>
            </a:r>
            <a:r>
              <a:rPr sz="1300" spc="-50" dirty="0">
                <a:latin typeface="Calibri"/>
                <a:cs typeface="Calibri"/>
              </a:rPr>
              <a:t> </a:t>
            </a:r>
            <a:r>
              <a:rPr sz="1300" spc="30" dirty="0">
                <a:latin typeface="Calibri"/>
                <a:cs typeface="Calibri"/>
              </a:rPr>
              <a:t>f</a:t>
            </a:r>
            <a:r>
              <a:rPr sz="1300" spc="-25" dirty="0">
                <a:latin typeface="Calibri"/>
                <a:cs typeface="Calibri"/>
              </a:rPr>
              <a:t>e</a:t>
            </a:r>
            <a:r>
              <a:rPr sz="1300" spc="55" dirty="0">
                <a:latin typeface="Calibri"/>
                <a:cs typeface="Calibri"/>
              </a:rPr>
              <a:t>w</a:t>
            </a:r>
            <a:r>
              <a:rPr sz="1300" spc="-60" dirty="0">
                <a:latin typeface="Calibri"/>
                <a:cs typeface="Calibri"/>
              </a:rPr>
              <a:t> </a:t>
            </a:r>
            <a:r>
              <a:rPr sz="1300" spc="95" dirty="0">
                <a:latin typeface="Calibri"/>
                <a:cs typeface="Calibri"/>
              </a:rPr>
              <a:t>a</a:t>
            </a:r>
            <a:r>
              <a:rPr sz="1300" spc="-120" dirty="0">
                <a:latin typeface="Calibri"/>
                <a:cs typeface="Calibri"/>
              </a:rPr>
              <a:t>n</a:t>
            </a:r>
            <a:r>
              <a:rPr sz="1300" spc="-55" dirty="0">
                <a:latin typeface="Calibri"/>
                <a:cs typeface="Calibri"/>
              </a:rPr>
              <a:t>c</a:t>
            </a:r>
            <a:r>
              <a:rPr sz="1300" spc="-15" dirty="0">
                <a:latin typeface="Calibri"/>
                <a:cs typeface="Calibri"/>
              </a:rPr>
              <a:t>ill</a:t>
            </a:r>
            <a:r>
              <a:rPr sz="1300" spc="95" dirty="0">
                <a:latin typeface="Calibri"/>
                <a:cs typeface="Calibri"/>
              </a:rPr>
              <a:t>a</a:t>
            </a:r>
            <a:r>
              <a:rPr sz="1300" spc="-25" dirty="0">
                <a:latin typeface="Calibri"/>
                <a:cs typeface="Calibri"/>
              </a:rPr>
              <a:t>r</a:t>
            </a:r>
            <a:r>
              <a:rPr sz="1300" spc="55" dirty="0">
                <a:latin typeface="Calibri"/>
                <a:cs typeface="Calibri"/>
              </a:rPr>
              <a:t>y</a:t>
            </a:r>
            <a:r>
              <a:rPr sz="1300" spc="65" dirty="0">
                <a:latin typeface="Calibri"/>
                <a:cs typeface="Calibri"/>
              </a:rPr>
              <a:t> </a:t>
            </a:r>
            <a:r>
              <a:rPr sz="1300" spc="-85" dirty="0">
                <a:latin typeface="Calibri"/>
                <a:cs typeface="Calibri"/>
              </a:rPr>
              <a:t>s</a:t>
            </a:r>
            <a:r>
              <a:rPr sz="1300" dirty="0">
                <a:latin typeface="Calibri"/>
                <a:cs typeface="Calibri"/>
              </a:rPr>
              <a:t>e</a:t>
            </a:r>
            <a:r>
              <a:rPr sz="1300" spc="25" dirty="0">
                <a:latin typeface="Calibri"/>
                <a:cs typeface="Calibri"/>
              </a:rPr>
              <a:t>r</a:t>
            </a:r>
            <a:r>
              <a:rPr sz="1300" spc="-25" dirty="0">
                <a:latin typeface="Calibri"/>
                <a:cs typeface="Calibri"/>
              </a:rPr>
              <a:t>v</a:t>
            </a:r>
            <a:r>
              <a:rPr sz="1300" spc="-20" dirty="0">
                <a:latin typeface="Calibri"/>
                <a:cs typeface="Calibri"/>
              </a:rPr>
              <a:t>i</a:t>
            </a:r>
            <a:r>
              <a:rPr sz="1300" spc="-50" dirty="0">
                <a:latin typeface="Calibri"/>
                <a:cs typeface="Calibri"/>
              </a:rPr>
              <a:t>c</a:t>
            </a:r>
            <a:r>
              <a:rPr sz="1300" dirty="0">
                <a:latin typeface="Calibri"/>
                <a:cs typeface="Calibri"/>
              </a:rPr>
              <a:t>e</a:t>
            </a:r>
            <a:r>
              <a:rPr sz="1300" spc="5" dirty="0">
                <a:latin typeface="Calibri"/>
                <a:cs typeface="Calibri"/>
              </a:rPr>
              <a:t>s</a:t>
            </a:r>
            <a:r>
              <a:rPr sz="1300" spc="15" dirty="0">
                <a:latin typeface="Calibri"/>
                <a:cs typeface="Calibri"/>
              </a:rPr>
              <a:t> </a:t>
            </a:r>
            <a:r>
              <a:rPr sz="1300" spc="-30" dirty="0">
                <a:latin typeface="Calibri"/>
                <a:cs typeface="Calibri"/>
              </a:rPr>
              <a:t>(</a:t>
            </a:r>
            <a:r>
              <a:rPr sz="1300" i="1" spc="-225" dirty="0">
                <a:latin typeface="Arial"/>
                <a:cs typeface="Arial"/>
              </a:rPr>
              <a:t>S</a:t>
            </a:r>
            <a:r>
              <a:rPr sz="1300" i="1" spc="-15" dirty="0">
                <a:latin typeface="Arial"/>
                <a:cs typeface="Arial"/>
              </a:rPr>
              <a:t>t</a:t>
            </a:r>
            <a:r>
              <a:rPr sz="1300" i="1" spc="-5" dirty="0">
                <a:latin typeface="Arial"/>
                <a:cs typeface="Arial"/>
              </a:rPr>
              <a:t>r</a:t>
            </a:r>
            <a:r>
              <a:rPr sz="1300" i="1" spc="-60" dirty="0">
                <a:latin typeface="Arial"/>
                <a:cs typeface="Arial"/>
              </a:rPr>
              <a:t>a</a:t>
            </a:r>
            <a:r>
              <a:rPr sz="1300" i="1" spc="-15" dirty="0">
                <a:latin typeface="Arial"/>
                <a:cs typeface="Arial"/>
              </a:rPr>
              <a:t>t</a:t>
            </a:r>
            <a:r>
              <a:rPr sz="1300" i="1" spc="-180" dirty="0">
                <a:latin typeface="Arial"/>
                <a:cs typeface="Arial"/>
              </a:rPr>
              <a:t>e</a:t>
            </a:r>
            <a:r>
              <a:rPr sz="1300" i="1" spc="-10" dirty="0">
                <a:latin typeface="Arial"/>
                <a:cs typeface="Arial"/>
              </a:rPr>
              <a:t>g</a:t>
            </a:r>
            <a:r>
              <a:rPr sz="1300" i="1" spc="-5" dirty="0">
                <a:latin typeface="Arial"/>
                <a:cs typeface="Arial"/>
              </a:rPr>
              <a:t>i</a:t>
            </a:r>
            <a:r>
              <a:rPr sz="1300" i="1" spc="-35" dirty="0">
                <a:latin typeface="Arial"/>
                <a:cs typeface="Arial"/>
              </a:rPr>
              <a:t>c</a:t>
            </a:r>
            <a:r>
              <a:rPr sz="1300" i="1" spc="-95" dirty="0">
                <a:latin typeface="Arial"/>
                <a:cs typeface="Arial"/>
              </a:rPr>
              <a:t> </a:t>
            </a:r>
            <a:r>
              <a:rPr sz="1300" i="1" spc="-150" dirty="0">
                <a:latin typeface="Arial"/>
                <a:cs typeface="Arial"/>
              </a:rPr>
              <a:t>G</a:t>
            </a:r>
            <a:r>
              <a:rPr sz="1300" i="1" spc="-15" dirty="0">
                <a:latin typeface="Arial"/>
                <a:cs typeface="Arial"/>
              </a:rPr>
              <a:t>r</a:t>
            </a:r>
            <a:r>
              <a:rPr sz="1300" i="1" spc="-80" dirty="0">
                <a:latin typeface="Arial"/>
                <a:cs typeface="Arial"/>
              </a:rPr>
              <a:t>o</a:t>
            </a:r>
            <a:r>
              <a:rPr sz="1300" i="1" spc="-160" dirty="0">
                <a:latin typeface="Arial"/>
                <a:cs typeface="Arial"/>
              </a:rPr>
              <a:t>u</a:t>
            </a:r>
            <a:r>
              <a:rPr sz="1300" i="1" spc="25" dirty="0">
                <a:latin typeface="Arial"/>
                <a:cs typeface="Arial"/>
              </a:rPr>
              <a:t>p</a:t>
            </a:r>
            <a:r>
              <a:rPr sz="1300" i="1" spc="-95" dirty="0">
                <a:latin typeface="Arial"/>
                <a:cs typeface="Arial"/>
              </a:rPr>
              <a:t> </a:t>
            </a:r>
            <a:r>
              <a:rPr sz="1300" i="1" spc="5" dirty="0">
                <a:latin typeface="Arial"/>
                <a:cs typeface="Arial"/>
              </a:rPr>
              <a:t>2</a:t>
            </a:r>
            <a:r>
              <a:rPr sz="1300" spc="-50" dirty="0">
                <a:latin typeface="Calibri"/>
                <a:cs typeface="Calibri"/>
              </a:rPr>
              <a:t>)</a:t>
            </a:r>
            <a:r>
              <a:rPr sz="1300" spc="70" dirty="0">
                <a:latin typeface="Calibri"/>
                <a:cs typeface="Calibri"/>
              </a:rPr>
              <a:t>,</a:t>
            </a:r>
            <a:r>
              <a:rPr sz="1300" spc="-55" dirty="0">
                <a:latin typeface="Calibri"/>
                <a:cs typeface="Calibri"/>
              </a:rPr>
              <a:t> </a:t>
            </a:r>
            <a:r>
              <a:rPr sz="1300" spc="-180" dirty="0">
                <a:latin typeface="Calibri"/>
                <a:cs typeface="Calibri"/>
              </a:rPr>
              <a:t>m</a:t>
            </a:r>
            <a:r>
              <a:rPr sz="1300" dirty="0">
                <a:latin typeface="Calibri"/>
                <a:cs typeface="Calibri"/>
              </a:rPr>
              <a:t>e</a:t>
            </a:r>
            <a:r>
              <a:rPr sz="1300" spc="35" dirty="0">
                <a:latin typeface="Calibri"/>
                <a:cs typeface="Calibri"/>
              </a:rPr>
              <a:t>d</a:t>
            </a:r>
            <a:r>
              <a:rPr sz="1300" spc="-15" dirty="0">
                <a:latin typeface="Calibri"/>
                <a:cs typeface="Calibri"/>
              </a:rPr>
              <a:t>i</a:t>
            </a:r>
            <a:r>
              <a:rPr sz="1300" spc="-120" dirty="0">
                <a:latin typeface="Calibri"/>
                <a:cs typeface="Calibri"/>
              </a:rPr>
              <a:t>u</a:t>
            </a:r>
            <a:r>
              <a:rPr sz="1300" spc="-45" dirty="0">
                <a:latin typeface="Calibri"/>
                <a:cs typeface="Calibri"/>
              </a:rPr>
              <a:t>m</a:t>
            </a:r>
            <a:r>
              <a:rPr sz="1300" spc="-60" dirty="0">
                <a:latin typeface="Calibri"/>
                <a:cs typeface="Calibri"/>
              </a:rPr>
              <a:t> </a:t>
            </a:r>
            <a:r>
              <a:rPr sz="1300" spc="35" dirty="0">
                <a:latin typeface="Calibri"/>
                <a:cs typeface="Calibri"/>
              </a:rPr>
              <a:t>p</a:t>
            </a:r>
            <a:r>
              <a:rPr sz="1300" spc="-25" dirty="0">
                <a:latin typeface="Calibri"/>
                <a:cs typeface="Calibri"/>
              </a:rPr>
              <a:t>r</a:t>
            </a:r>
            <a:r>
              <a:rPr sz="1300" spc="-15" dirty="0">
                <a:latin typeface="Calibri"/>
                <a:cs typeface="Calibri"/>
              </a:rPr>
              <a:t>i</a:t>
            </a:r>
            <a:r>
              <a:rPr sz="1300" spc="-50" dirty="0">
                <a:latin typeface="Calibri"/>
                <a:cs typeface="Calibri"/>
              </a:rPr>
              <a:t>c</a:t>
            </a:r>
            <a:r>
              <a:rPr sz="1300" spc="25" dirty="0">
                <a:latin typeface="Calibri"/>
                <a:cs typeface="Calibri"/>
              </a:rPr>
              <a:t>e</a:t>
            </a:r>
            <a:r>
              <a:rPr sz="1300" spc="30" dirty="0">
                <a:latin typeface="Calibri"/>
                <a:cs typeface="Calibri"/>
              </a:rPr>
              <a:t> </a:t>
            </a:r>
            <a:r>
              <a:rPr sz="1300" spc="-70" dirty="0">
                <a:latin typeface="Calibri"/>
                <a:cs typeface="Calibri"/>
              </a:rPr>
              <a:t>w</a:t>
            </a:r>
            <a:r>
              <a:rPr sz="1300" spc="-20" dirty="0">
                <a:latin typeface="Calibri"/>
                <a:cs typeface="Calibri"/>
              </a:rPr>
              <a:t>i</a:t>
            </a:r>
            <a:r>
              <a:rPr sz="1300" spc="-85" dirty="0">
                <a:latin typeface="Calibri"/>
                <a:cs typeface="Calibri"/>
              </a:rPr>
              <a:t>t</a:t>
            </a:r>
            <a:r>
              <a:rPr sz="1300" dirty="0">
                <a:latin typeface="Calibri"/>
                <a:cs typeface="Calibri"/>
              </a:rPr>
              <a:t>h</a:t>
            </a:r>
            <a:r>
              <a:rPr sz="1300" spc="-45" dirty="0">
                <a:latin typeface="Calibri"/>
                <a:cs typeface="Calibri"/>
              </a:rPr>
              <a:t> </a:t>
            </a:r>
            <a:r>
              <a:rPr sz="1300" spc="-85" dirty="0">
                <a:latin typeface="Calibri"/>
                <a:cs typeface="Calibri"/>
              </a:rPr>
              <a:t>s</a:t>
            </a:r>
            <a:r>
              <a:rPr sz="1300" spc="-45" dirty="0">
                <a:latin typeface="Calibri"/>
                <a:cs typeface="Calibri"/>
              </a:rPr>
              <a:t>o</a:t>
            </a:r>
            <a:r>
              <a:rPr sz="1300" spc="-180" dirty="0">
                <a:latin typeface="Calibri"/>
                <a:cs typeface="Calibri"/>
              </a:rPr>
              <a:t>m</a:t>
            </a:r>
            <a:r>
              <a:rPr sz="1300" spc="25" dirty="0">
                <a:latin typeface="Calibri"/>
                <a:cs typeface="Calibri"/>
              </a:rPr>
              <a:t>e</a:t>
            </a:r>
            <a:r>
              <a:rPr sz="1300" spc="50" dirty="0">
                <a:latin typeface="Calibri"/>
                <a:cs typeface="Calibri"/>
              </a:rPr>
              <a:t> </a:t>
            </a:r>
            <a:r>
              <a:rPr sz="1300" spc="-50" dirty="0">
                <a:latin typeface="Calibri"/>
                <a:cs typeface="Calibri"/>
              </a:rPr>
              <a:t>(</a:t>
            </a:r>
            <a:r>
              <a:rPr sz="1300" spc="-85" dirty="0">
                <a:latin typeface="Calibri"/>
                <a:cs typeface="Calibri"/>
              </a:rPr>
              <a:t>s</a:t>
            </a:r>
            <a:r>
              <a:rPr sz="1300" dirty="0">
                <a:latin typeface="Calibri"/>
                <a:cs typeface="Calibri"/>
              </a:rPr>
              <a:t>e</a:t>
            </a:r>
            <a:r>
              <a:rPr sz="1300" spc="-20" dirty="0">
                <a:latin typeface="Calibri"/>
                <a:cs typeface="Calibri"/>
              </a:rPr>
              <a:t>l</a:t>
            </a:r>
            <a:r>
              <a:rPr sz="1300" dirty="0">
                <a:latin typeface="Calibri"/>
                <a:cs typeface="Calibri"/>
              </a:rPr>
              <a:t>e</a:t>
            </a:r>
            <a:r>
              <a:rPr sz="1300" spc="-50" dirty="0">
                <a:latin typeface="Calibri"/>
                <a:cs typeface="Calibri"/>
              </a:rPr>
              <a:t>c</a:t>
            </a:r>
            <a:r>
              <a:rPr sz="1300" spc="-85" dirty="0">
                <a:latin typeface="Calibri"/>
                <a:cs typeface="Calibri"/>
              </a:rPr>
              <a:t>t</a:t>
            </a:r>
            <a:r>
              <a:rPr sz="1300" dirty="0">
                <a:latin typeface="Calibri"/>
                <a:cs typeface="Calibri"/>
              </a:rPr>
              <a:t>e</a:t>
            </a:r>
            <a:r>
              <a:rPr sz="1300" spc="30" dirty="0">
                <a:latin typeface="Calibri"/>
                <a:cs typeface="Calibri"/>
              </a:rPr>
              <a:t>d</a:t>
            </a:r>
            <a:r>
              <a:rPr sz="1300" spc="-25" dirty="0">
                <a:latin typeface="Calibri"/>
                <a:cs typeface="Calibri"/>
              </a:rPr>
              <a:t>)</a:t>
            </a:r>
            <a:r>
              <a:rPr sz="1300" spc="-20" dirty="0">
                <a:latin typeface="Calibri"/>
                <a:cs typeface="Calibri"/>
              </a:rPr>
              <a:t> </a:t>
            </a:r>
            <a:r>
              <a:rPr sz="1300" spc="-85" dirty="0">
                <a:latin typeface="Calibri"/>
                <a:cs typeface="Calibri"/>
              </a:rPr>
              <a:t>s</a:t>
            </a:r>
            <a:r>
              <a:rPr sz="1300" dirty="0">
                <a:latin typeface="Calibri"/>
                <a:cs typeface="Calibri"/>
              </a:rPr>
              <a:t>e</a:t>
            </a:r>
            <a:r>
              <a:rPr sz="1300" spc="25" dirty="0">
                <a:latin typeface="Calibri"/>
                <a:cs typeface="Calibri"/>
              </a:rPr>
              <a:t>r</a:t>
            </a:r>
            <a:r>
              <a:rPr sz="1300" spc="-25" dirty="0">
                <a:latin typeface="Calibri"/>
                <a:cs typeface="Calibri"/>
              </a:rPr>
              <a:t>v</a:t>
            </a:r>
            <a:r>
              <a:rPr sz="1300" spc="-20" dirty="0">
                <a:latin typeface="Calibri"/>
                <a:cs typeface="Calibri"/>
              </a:rPr>
              <a:t>i</a:t>
            </a:r>
            <a:r>
              <a:rPr sz="1300" spc="-50" dirty="0">
                <a:latin typeface="Calibri"/>
                <a:cs typeface="Calibri"/>
              </a:rPr>
              <a:t>c</a:t>
            </a:r>
            <a:r>
              <a:rPr sz="1300" dirty="0">
                <a:latin typeface="Calibri"/>
                <a:cs typeface="Calibri"/>
              </a:rPr>
              <a:t>e</a:t>
            </a:r>
            <a:r>
              <a:rPr sz="1300" spc="5" dirty="0">
                <a:latin typeface="Calibri"/>
                <a:cs typeface="Calibri"/>
              </a:rPr>
              <a:t>s</a:t>
            </a:r>
            <a:r>
              <a:rPr sz="1300" spc="15" dirty="0">
                <a:latin typeface="Calibri"/>
                <a:cs typeface="Calibri"/>
              </a:rPr>
              <a:t> </a:t>
            </a:r>
            <a:r>
              <a:rPr sz="1300" spc="-45" dirty="0">
                <a:latin typeface="Calibri"/>
                <a:cs typeface="Calibri"/>
              </a:rPr>
              <a:t>(</a:t>
            </a:r>
            <a:r>
              <a:rPr sz="1300" i="1" spc="-225" dirty="0">
                <a:latin typeface="Arial"/>
                <a:cs typeface="Arial"/>
              </a:rPr>
              <a:t>S</a:t>
            </a:r>
            <a:r>
              <a:rPr sz="1300" i="1" spc="-15" dirty="0">
                <a:latin typeface="Arial"/>
                <a:cs typeface="Arial"/>
              </a:rPr>
              <a:t>t</a:t>
            </a:r>
            <a:r>
              <a:rPr sz="1300" i="1" spc="-5" dirty="0">
                <a:latin typeface="Arial"/>
                <a:cs typeface="Arial"/>
              </a:rPr>
              <a:t>r</a:t>
            </a:r>
            <a:r>
              <a:rPr sz="1300" i="1" spc="-60" dirty="0">
                <a:latin typeface="Arial"/>
                <a:cs typeface="Arial"/>
              </a:rPr>
              <a:t>a</a:t>
            </a:r>
            <a:r>
              <a:rPr sz="1300" i="1" spc="-15" dirty="0">
                <a:latin typeface="Arial"/>
                <a:cs typeface="Arial"/>
              </a:rPr>
              <a:t>t</a:t>
            </a:r>
            <a:r>
              <a:rPr sz="1300" i="1" spc="-180" dirty="0">
                <a:latin typeface="Arial"/>
                <a:cs typeface="Arial"/>
              </a:rPr>
              <a:t>e</a:t>
            </a:r>
            <a:r>
              <a:rPr sz="1300" i="1" spc="-10" dirty="0">
                <a:latin typeface="Arial"/>
                <a:cs typeface="Arial"/>
              </a:rPr>
              <a:t>g</a:t>
            </a:r>
            <a:r>
              <a:rPr sz="1300" i="1" spc="-5" dirty="0">
                <a:latin typeface="Arial"/>
                <a:cs typeface="Arial"/>
              </a:rPr>
              <a:t>i</a:t>
            </a:r>
            <a:r>
              <a:rPr sz="1300" i="1" spc="-35" dirty="0">
                <a:latin typeface="Arial"/>
                <a:cs typeface="Arial"/>
              </a:rPr>
              <a:t>c</a:t>
            </a:r>
            <a:r>
              <a:rPr sz="1300" i="1" spc="-105" dirty="0">
                <a:latin typeface="Arial"/>
                <a:cs typeface="Arial"/>
              </a:rPr>
              <a:t> </a:t>
            </a:r>
            <a:r>
              <a:rPr sz="1300" i="1" spc="-150" dirty="0">
                <a:latin typeface="Arial"/>
                <a:cs typeface="Arial"/>
              </a:rPr>
              <a:t>G</a:t>
            </a:r>
            <a:r>
              <a:rPr sz="1300" i="1" spc="-15" dirty="0">
                <a:latin typeface="Arial"/>
                <a:cs typeface="Arial"/>
              </a:rPr>
              <a:t>r</a:t>
            </a:r>
            <a:r>
              <a:rPr sz="1300" i="1" spc="-80" dirty="0">
                <a:latin typeface="Arial"/>
                <a:cs typeface="Arial"/>
              </a:rPr>
              <a:t>o</a:t>
            </a:r>
            <a:r>
              <a:rPr sz="1300" i="1" spc="-160" dirty="0">
                <a:latin typeface="Arial"/>
                <a:cs typeface="Arial"/>
              </a:rPr>
              <a:t>u</a:t>
            </a:r>
            <a:r>
              <a:rPr sz="1300" i="1" spc="25" dirty="0">
                <a:latin typeface="Arial"/>
                <a:cs typeface="Arial"/>
              </a:rPr>
              <a:t>p</a:t>
            </a:r>
            <a:r>
              <a:rPr sz="1300" i="1" spc="-85" dirty="0">
                <a:latin typeface="Arial"/>
                <a:cs typeface="Arial"/>
              </a:rPr>
              <a:t> </a:t>
            </a:r>
            <a:r>
              <a:rPr sz="1300" i="1" spc="5" dirty="0">
                <a:latin typeface="Arial"/>
                <a:cs typeface="Arial"/>
              </a:rPr>
              <a:t>3</a:t>
            </a:r>
            <a:r>
              <a:rPr sz="1300" spc="-50" dirty="0">
                <a:latin typeface="Calibri"/>
                <a:cs typeface="Calibri"/>
              </a:rPr>
              <a:t>)</a:t>
            </a:r>
            <a:r>
              <a:rPr sz="1300" spc="70" dirty="0">
                <a:latin typeface="Calibri"/>
                <a:cs typeface="Calibri"/>
              </a:rPr>
              <a:t>,</a:t>
            </a:r>
            <a:r>
              <a:rPr sz="1300" spc="-55" dirty="0">
                <a:latin typeface="Calibri"/>
                <a:cs typeface="Calibri"/>
              </a:rPr>
              <a:t> </a:t>
            </a:r>
            <a:r>
              <a:rPr sz="1300" spc="95" dirty="0">
                <a:latin typeface="Calibri"/>
                <a:cs typeface="Calibri"/>
              </a:rPr>
              <a:t>a</a:t>
            </a:r>
            <a:r>
              <a:rPr sz="1300" spc="-120" dirty="0">
                <a:latin typeface="Calibri"/>
                <a:cs typeface="Calibri"/>
              </a:rPr>
              <a:t>n</a:t>
            </a:r>
            <a:r>
              <a:rPr sz="1300" spc="65" dirty="0">
                <a:latin typeface="Calibri"/>
                <a:cs typeface="Calibri"/>
              </a:rPr>
              <a:t>d</a:t>
            </a:r>
            <a:r>
              <a:rPr sz="1300" spc="30" dirty="0">
                <a:latin typeface="Calibri"/>
                <a:cs typeface="Calibri"/>
              </a:rPr>
              <a:t> </a:t>
            </a:r>
            <a:r>
              <a:rPr sz="1300" spc="-120" dirty="0">
                <a:latin typeface="Calibri"/>
                <a:cs typeface="Calibri"/>
              </a:rPr>
              <a:t>h</a:t>
            </a:r>
            <a:r>
              <a:rPr sz="1300" spc="-20" dirty="0">
                <a:latin typeface="Calibri"/>
                <a:cs typeface="Calibri"/>
              </a:rPr>
              <a:t>i</a:t>
            </a:r>
            <a:r>
              <a:rPr sz="1300" spc="105" dirty="0">
                <a:latin typeface="Calibri"/>
                <a:cs typeface="Calibri"/>
              </a:rPr>
              <a:t>g</a:t>
            </a:r>
            <a:r>
              <a:rPr sz="1300" dirty="0">
                <a:latin typeface="Calibri"/>
                <a:cs typeface="Calibri"/>
              </a:rPr>
              <a:t>h</a:t>
            </a:r>
            <a:r>
              <a:rPr sz="1300" spc="-45" dirty="0">
                <a:latin typeface="Calibri"/>
                <a:cs typeface="Calibri"/>
              </a:rPr>
              <a:t> </a:t>
            </a:r>
            <a:r>
              <a:rPr sz="1300" spc="35" dirty="0">
                <a:latin typeface="Calibri"/>
                <a:cs typeface="Calibri"/>
              </a:rPr>
              <a:t>p</a:t>
            </a:r>
            <a:r>
              <a:rPr sz="1300" spc="-25" dirty="0">
                <a:latin typeface="Calibri"/>
                <a:cs typeface="Calibri"/>
              </a:rPr>
              <a:t>r</a:t>
            </a:r>
            <a:r>
              <a:rPr sz="1300" spc="-15" dirty="0">
                <a:latin typeface="Calibri"/>
                <a:cs typeface="Calibri"/>
              </a:rPr>
              <a:t>i</a:t>
            </a:r>
            <a:r>
              <a:rPr sz="1300" spc="-50" dirty="0">
                <a:latin typeface="Calibri"/>
                <a:cs typeface="Calibri"/>
              </a:rPr>
              <a:t>c</a:t>
            </a:r>
            <a:r>
              <a:rPr sz="1300" spc="25" dirty="0">
                <a:latin typeface="Calibri"/>
                <a:cs typeface="Calibri"/>
              </a:rPr>
              <a:t>e</a:t>
            </a:r>
            <a:r>
              <a:rPr sz="1300" spc="35" dirty="0">
                <a:latin typeface="Calibri"/>
                <a:cs typeface="Calibri"/>
              </a:rPr>
              <a:t> </a:t>
            </a:r>
            <a:r>
              <a:rPr sz="1300" spc="-70" dirty="0">
                <a:latin typeface="Calibri"/>
                <a:cs typeface="Calibri"/>
              </a:rPr>
              <a:t>w</a:t>
            </a:r>
            <a:r>
              <a:rPr sz="1300" spc="-15" dirty="0">
                <a:latin typeface="Calibri"/>
                <a:cs typeface="Calibri"/>
              </a:rPr>
              <a:t>i</a:t>
            </a:r>
            <a:r>
              <a:rPr sz="1300" spc="-85" dirty="0">
                <a:latin typeface="Calibri"/>
                <a:cs typeface="Calibri"/>
              </a:rPr>
              <a:t>t</a:t>
            </a:r>
            <a:r>
              <a:rPr sz="1300" dirty="0">
                <a:latin typeface="Calibri"/>
                <a:cs typeface="Calibri"/>
              </a:rPr>
              <a:t>h</a:t>
            </a:r>
            <a:r>
              <a:rPr sz="1300" spc="-50" dirty="0">
                <a:latin typeface="Calibri"/>
                <a:cs typeface="Calibri"/>
              </a:rPr>
              <a:t> </a:t>
            </a:r>
            <a:r>
              <a:rPr sz="1300" spc="-180" dirty="0">
                <a:latin typeface="Calibri"/>
                <a:cs typeface="Calibri"/>
              </a:rPr>
              <a:t>m</a:t>
            </a:r>
            <a:r>
              <a:rPr sz="1300" spc="95" dirty="0">
                <a:latin typeface="Calibri"/>
                <a:cs typeface="Calibri"/>
              </a:rPr>
              <a:t>a</a:t>
            </a:r>
            <a:r>
              <a:rPr sz="1300" spc="-160" dirty="0">
                <a:latin typeface="Calibri"/>
                <a:cs typeface="Calibri"/>
              </a:rPr>
              <a:t>n</a:t>
            </a:r>
            <a:r>
              <a:rPr sz="1300" spc="55" dirty="0">
                <a:latin typeface="Calibri"/>
                <a:cs typeface="Calibri"/>
              </a:rPr>
              <a:t>y</a:t>
            </a:r>
            <a:r>
              <a:rPr sz="1300" spc="65" dirty="0">
                <a:latin typeface="Calibri"/>
                <a:cs typeface="Calibri"/>
              </a:rPr>
              <a:t> </a:t>
            </a:r>
            <a:r>
              <a:rPr sz="1300" spc="-85" dirty="0">
                <a:latin typeface="Calibri"/>
                <a:cs typeface="Calibri"/>
              </a:rPr>
              <a:t>s</a:t>
            </a:r>
            <a:r>
              <a:rPr sz="1300" dirty="0">
                <a:latin typeface="Calibri"/>
                <a:cs typeface="Calibri"/>
              </a:rPr>
              <a:t>e</a:t>
            </a:r>
            <a:r>
              <a:rPr sz="1300" spc="25" dirty="0">
                <a:latin typeface="Calibri"/>
                <a:cs typeface="Calibri"/>
              </a:rPr>
              <a:t>r</a:t>
            </a:r>
            <a:r>
              <a:rPr sz="1300" spc="-25" dirty="0">
                <a:latin typeface="Calibri"/>
                <a:cs typeface="Calibri"/>
              </a:rPr>
              <a:t>v</a:t>
            </a:r>
            <a:r>
              <a:rPr sz="1300" spc="-20" dirty="0">
                <a:latin typeface="Calibri"/>
                <a:cs typeface="Calibri"/>
              </a:rPr>
              <a:t>i</a:t>
            </a:r>
            <a:r>
              <a:rPr sz="1300" spc="-50" dirty="0">
                <a:latin typeface="Calibri"/>
                <a:cs typeface="Calibri"/>
              </a:rPr>
              <a:t>c</a:t>
            </a:r>
            <a:r>
              <a:rPr sz="1300" dirty="0">
                <a:latin typeface="Calibri"/>
                <a:cs typeface="Calibri"/>
              </a:rPr>
              <a:t>e</a:t>
            </a:r>
            <a:r>
              <a:rPr sz="1300" spc="5" dirty="0">
                <a:latin typeface="Calibri"/>
                <a:cs typeface="Calibri"/>
              </a:rPr>
              <a:t>s</a:t>
            </a:r>
            <a:r>
              <a:rPr sz="1300" spc="15" dirty="0">
                <a:latin typeface="Calibri"/>
                <a:cs typeface="Calibri"/>
              </a:rPr>
              <a:t> </a:t>
            </a:r>
            <a:r>
              <a:rPr sz="1300" spc="-30" dirty="0">
                <a:latin typeface="Calibri"/>
                <a:cs typeface="Calibri"/>
              </a:rPr>
              <a:t>(</a:t>
            </a:r>
            <a:r>
              <a:rPr sz="1300" i="1" spc="-225" dirty="0">
                <a:latin typeface="Arial"/>
                <a:cs typeface="Arial"/>
              </a:rPr>
              <a:t>S</a:t>
            </a:r>
            <a:r>
              <a:rPr sz="1300" i="1" spc="-15" dirty="0">
                <a:latin typeface="Arial"/>
                <a:cs typeface="Arial"/>
              </a:rPr>
              <a:t>t</a:t>
            </a:r>
            <a:r>
              <a:rPr sz="1300" i="1" spc="-5" dirty="0">
                <a:latin typeface="Arial"/>
                <a:cs typeface="Arial"/>
              </a:rPr>
              <a:t>r</a:t>
            </a:r>
            <a:r>
              <a:rPr sz="1300" i="1" spc="-60" dirty="0">
                <a:latin typeface="Arial"/>
                <a:cs typeface="Arial"/>
              </a:rPr>
              <a:t>a</a:t>
            </a:r>
            <a:r>
              <a:rPr sz="1300" i="1" spc="-15" dirty="0">
                <a:latin typeface="Arial"/>
                <a:cs typeface="Arial"/>
              </a:rPr>
              <a:t>t</a:t>
            </a:r>
            <a:r>
              <a:rPr sz="1300" i="1" spc="-180" dirty="0">
                <a:latin typeface="Arial"/>
                <a:cs typeface="Arial"/>
              </a:rPr>
              <a:t>e</a:t>
            </a:r>
            <a:r>
              <a:rPr sz="1300" i="1" spc="-10" dirty="0">
                <a:latin typeface="Arial"/>
                <a:cs typeface="Arial"/>
              </a:rPr>
              <a:t>g</a:t>
            </a:r>
            <a:r>
              <a:rPr sz="1300" i="1" spc="-5" dirty="0">
                <a:latin typeface="Arial"/>
                <a:cs typeface="Arial"/>
              </a:rPr>
              <a:t>i</a:t>
            </a:r>
            <a:r>
              <a:rPr sz="1300" i="1" spc="-35" dirty="0">
                <a:latin typeface="Arial"/>
                <a:cs typeface="Arial"/>
              </a:rPr>
              <a:t>c</a:t>
            </a:r>
            <a:r>
              <a:rPr sz="1300" i="1" spc="-95" dirty="0">
                <a:latin typeface="Arial"/>
                <a:cs typeface="Arial"/>
              </a:rPr>
              <a:t> </a:t>
            </a:r>
            <a:r>
              <a:rPr sz="1300" i="1" spc="-150" dirty="0">
                <a:latin typeface="Arial"/>
                <a:cs typeface="Arial"/>
              </a:rPr>
              <a:t>G</a:t>
            </a:r>
            <a:r>
              <a:rPr sz="1300" i="1" spc="-15" dirty="0">
                <a:latin typeface="Arial"/>
                <a:cs typeface="Arial"/>
              </a:rPr>
              <a:t>r</a:t>
            </a:r>
            <a:r>
              <a:rPr sz="1300" i="1" spc="-80" dirty="0">
                <a:latin typeface="Arial"/>
                <a:cs typeface="Arial"/>
              </a:rPr>
              <a:t>o</a:t>
            </a:r>
            <a:r>
              <a:rPr sz="1300" i="1" spc="-160" dirty="0">
                <a:latin typeface="Arial"/>
                <a:cs typeface="Arial"/>
              </a:rPr>
              <a:t>u</a:t>
            </a:r>
            <a:r>
              <a:rPr sz="1300" i="1" spc="25" dirty="0">
                <a:latin typeface="Arial"/>
                <a:cs typeface="Arial"/>
              </a:rPr>
              <a:t>p</a:t>
            </a:r>
            <a:r>
              <a:rPr sz="1300" i="1" spc="-95" dirty="0">
                <a:latin typeface="Arial"/>
                <a:cs typeface="Arial"/>
              </a:rPr>
              <a:t> </a:t>
            </a:r>
            <a:r>
              <a:rPr sz="1300" i="1" spc="5" dirty="0">
                <a:latin typeface="Arial"/>
                <a:cs typeface="Arial"/>
              </a:rPr>
              <a:t>4</a:t>
            </a:r>
            <a:r>
              <a:rPr sz="1300" spc="-50" dirty="0">
                <a:latin typeface="Calibri"/>
                <a:cs typeface="Calibri"/>
              </a:rPr>
              <a:t>)</a:t>
            </a:r>
            <a:r>
              <a:rPr sz="1300" spc="70" dirty="0">
                <a:latin typeface="Calibri"/>
                <a:cs typeface="Calibri"/>
              </a:rPr>
              <a:t>.</a:t>
            </a:r>
            <a:r>
              <a:rPr sz="1300" spc="-55" dirty="0">
                <a:latin typeface="Calibri"/>
                <a:cs typeface="Calibri"/>
              </a:rPr>
              <a:t> </a:t>
            </a:r>
            <a:r>
              <a:rPr sz="1300" spc="-70" dirty="0">
                <a:latin typeface="Calibri"/>
                <a:cs typeface="Calibri"/>
              </a:rPr>
              <a:t>T</a:t>
            </a:r>
            <a:r>
              <a:rPr sz="1300" spc="-125" dirty="0">
                <a:latin typeface="Calibri"/>
                <a:cs typeface="Calibri"/>
              </a:rPr>
              <a:t>h</a:t>
            </a:r>
            <a:r>
              <a:rPr sz="1300" spc="25" dirty="0">
                <a:latin typeface="Calibri"/>
                <a:cs typeface="Calibri"/>
              </a:rPr>
              <a:t>e</a:t>
            </a:r>
            <a:r>
              <a:rPr sz="1300" spc="60" dirty="0">
                <a:latin typeface="Calibri"/>
                <a:cs typeface="Calibri"/>
              </a:rPr>
              <a:t> </a:t>
            </a:r>
            <a:r>
              <a:rPr sz="1300" spc="35" dirty="0">
                <a:latin typeface="Calibri"/>
                <a:cs typeface="Calibri"/>
              </a:rPr>
              <a:t>p</a:t>
            </a:r>
            <a:r>
              <a:rPr sz="1300" spc="-25" dirty="0">
                <a:latin typeface="Calibri"/>
                <a:cs typeface="Calibri"/>
              </a:rPr>
              <a:t>r</a:t>
            </a:r>
            <a:r>
              <a:rPr sz="1300" spc="-15" dirty="0">
                <a:latin typeface="Calibri"/>
                <a:cs typeface="Calibri"/>
              </a:rPr>
              <a:t>i</a:t>
            </a:r>
            <a:r>
              <a:rPr sz="1300" spc="-180" dirty="0">
                <a:latin typeface="Calibri"/>
                <a:cs typeface="Calibri"/>
              </a:rPr>
              <a:t>m</a:t>
            </a:r>
            <a:r>
              <a:rPr sz="1300" spc="95" dirty="0">
                <a:latin typeface="Calibri"/>
                <a:cs typeface="Calibri"/>
              </a:rPr>
              <a:t>a</a:t>
            </a:r>
            <a:r>
              <a:rPr sz="1300" spc="-25" dirty="0">
                <a:latin typeface="Calibri"/>
                <a:cs typeface="Calibri"/>
              </a:rPr>
              <a:t>r</a:t>
            </a:r>
            <a:r>
              <a:rPr sz="1300" spc="55" dirty="0">
                <a:latin typeface="Calibri"/>
                <a:cs typeface="Calibri"/>
              </a:rPr>
              <a:t>y</a:t>
            </a:r>
            <a:r>
              <a:rPr sz="1300" spc="65" dirty="0">
                <a:latin typeface="Calibri"/>
                <a:cs typeface="Calibri"/>
              </a:rPr>
              <a:t> </a:t>
            </a:r>
            <a:r>
              <a:rPr sz="1300" spc="-50" dirty="0">
                <a:latin typeface="Calibri"/>
                <a:cs typeface="Calibri"/>
              </a:rPr>
              <a:t>(</a:t>
            </a:r>
            <a:r>
              <a:rPr sz="1300" spc="35" dirty="0">
                <a:latin typeface="Calibri"/>
                <a:cs typeface="Calibri"/>
              </a:rPr>
              <a:t>d</a:t>
            </a:r>
            <a:r>
              <a:rPr sz="1300" spc="-15" dirty="0">
                <a:latin typeface="Calibri"/>
                <a:cs typeface="Calibri"/>
              </a:rPr>
              <a:t>i</a:t>
            </a:r>
            <a:r>
              <a:rPr sz="1300" spc="-25" dirty="0">
                <a:latin typeface="Calibri"/>
                <a:cs typeface="Calibri"/>
              </a:rPr>
              <a:t>r</a:t>
            </a:r>
            <a:r>
              <a:rPr sz="1300" dirty="0">
                <a:latin typeface="Calibri"/>
                <a:cs typeface="Calibri"/>
              </a:rPr>
              <a:t>e</a:t>
            </a:r>
            <a:r>
              <a:rPr sz="1300" spc="-50" dirty="0">
                <a:latin typeface="Calibri"/>
                <a:cs typeface="Calibri"/>
              </a:rPr>
              <a:t>c</a:t>
            </a:r>
            <a:r>
              <a:rPr sz="1300" spc="-85" dirty="0">
                <a:latin typeface="Calibri"/>
                <a:cs typeface="Calibri"/>
              </a:rPr>
              <a:t>t</a:t>
            </a:r>
            <a:r>
              <a:rPr sz="1300" spc="-25" dirty="0">
                <a:latin typeface="Calibri"/>
                <a:cs typeface="Calibri"/>
              </a:rPr>
              <a:t>)</a:t>
            </a:r>
            <a:r>
              <a:rPr sz="1300" spc="45" dirty="0">
                <a:latin typeface="Calibri"/>
                <a:cs typeface="Calibri"/>
              </a:rPr>
              <a:t> </a:t>
            </a:r>
            <a:r>
              <a:rPr sz="1300" spc="-50" dirty="0">
                <a:latin typeface="Calibri"/>
                <a:cs typeface="Calibri"/>
              </a:rPr>
              <a:t>c</a:t>
            </a:r>
            <a:r>
              <a:rPr sz="1300" spc="-45" dirty="0">
                <a:latin typeface="Calibri"/>
                <a:cs typeface="Calibri"/>
              </a:rPr>
              <a:t>o</a:t>
            </a:r>
            <a:r>
              <a:rPr sz="1300" spc="-180" dirty="0">
                <a:latin typeface="Calibri"/>
                <a:cs typeface="Calibri"/>
              </a:rPr>
              <a:t>m</a:t>
            </a:r>
            <a:r>
              <a:rPr sz="1300" spc="35" dirty="0">
                <a:latin typeface="Calibri"/>
                <a:cs typeface="Calibri"/>
              </a:rPr>
              <a:t>p</a:t>
            </a:r>
            <a:r>
              <a:rPr sz="1300" dirty="0">
                <a:latin typeface="Calibri"/>
                <a:cs typeface="Calibri"/>
              </a:rPr>
              <a:t>e</a:t>
            </a:r>
            <a:r>
              <a:rPr sz="1300" spc="-85" dirty="0">
                <a:latin typeface="Calibri"/>
                <a:cs typeface="Calibri"/>
              </a:rPr>
              <a:t>t</a:t>
            </a:r>
            <a:r>
              <a:rPr sz="1300" spc="-20" dirty="0">
                <a:latin typeface="Calibri"/>
                <a:cs typeface="Calibri"/>
              </a:rPr>
              <a:t>i</a:t>
            </a:r>
            <a:r>
              <a:rPr sz="1300" spc="-85" dirty="0">
                <a:latin typeface="Calibri"/>
                <a:cs typeface="Calibri"/>
              </a:rPr>
              <a:t>t</a:t>
            </a:r>
            <a:r>
              <a:rPr sz="1300" spc="-45" dirty="0">
                <a:latin typeface="Calibri"/>
                <a:cs typeface="Calibri"/>
              </a:rPr>
              <a:t>o</a:t>
            </a:r>
            <a:r>
              <a:rPr sz="1300" spc="-25" dirty="0">
                <a:latin typeface="Calibri"/>
                <a:cs typeface="Calibri"/>
              </a:rPr>
              <a:t>r</a:t>
            </a:r>
            <a:r>
              <a:rPr sz="1300" spc="5" dirty="0">
                <a:latin typeface="Calibri"/>
                <a:cs typeface="Calibri"/>
              </a:rPr>
              <a:t>s</a:t>
            </a:r>
            <a:r>
              <a:rPr sz="1300" spc="-25" dirty="0">
                <a:latin typeface="Calibri"/>
                <a:cs typeface="Calibri"/>
              </a:rPr>
              <a:t> </a:t>
            </a:r>
            <a:r>
              <a:rPr sz="1300" spc="5" dirty="0">
                <a:latin typeface="Calibri"/>
                <a:cs typeface="Calibri"/>
              </a:rPr>
              <a:t>f</a:t>
            </a:r>
            <a:r>
              <a:rPr sz="1300" spc="-45" dirty="0">
                <a:latin typeface="Calibri"/>
                <a:cs typeface="Calibri"/>
              </a:rPr>
              <a:t>o</a:t>
            </a:r>
            <a:r>
              <a:rPr sz="1300" spc="-20" dirty="0">
                <a:latin typeface="Calibri"/>
                <a:cs typeface="Calibri"/>
              </a:rPr>
              <a:t>r</a:t>
            </a:r>
            <a:r>
              <a:rPr sz="1300" spc="85" dirty="0">
                <a:latin typeface="Calibri"/>
                <a:cs typeface="Calibri"/>
              </a:rPr>
              <a:t> </a:t>
            </a:r>
            <a:r>
              <a:rPr sz="1300" spc="-85" dirty="0">
                <a:latin typeface="Calibri"/>
                <a:cs typeface="Calibri"/>
              </a:rPr>
              <a:t>t</a:t>
            </a:r>
            <a:r>
              <a:rPr sz="1300" spc="-125" dirty="0">
                <a:latin typeface="Calibri"/>
                <a:cs typeface="Calibri"/>
              </a:rPr>
              <a:t>h</a:t>
            </a:r>
            <a:r>
              <a:rPr sz="1300" dirty="0">
                <a:latin typeface="Calibri"/>
                <a:cs typeface="Calibri"/>
              </a:rPr>
              <a:t>e</a:t>
            </a:r>
            <a:r>
              <a:rPr sz="1300" spc="-85" dirty="0">
                <a:latin typeface="Calibri"/>
                <a:cs typeface="Calibri"/>
              </a:rPr>
              <a:t>s</a:t>
            </a:r>
            <a:r>
              <a:rPr sz="1300" spc="25" dirty="0">
                <a:latin typeface="Calibri"/>
                <a:cs typeface="Calibri"/>
              </a:rPr>
              <a:t>e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45" dirty="0">
                <a:latin typeface="Calibri"/>
                <a:cs typeface="Calibri"/>
              </a:rPr>
              <a:t>o</a:t>
            </a:r>
            <a:r>
              <a:rPr sz="1300" spc="-25" dirty="0">
                <a:latin typeface="Calibri"/>
                <a:cs typeface="Calibri"/>
              </a:rPr>
              <a:t>r</a:t>
            </a:r>
            <a:r>
              <a:rPr sz="1300" spc="80" dirty="0">
                <a:latin typeface="Calibri"/>
                <a:cs typeface="Calibri"/>
              </a:rPr>
              <a:t>g</a:t>
            </a:r>
            <a:r>
              <a:rPr sz="1300" spc="90" dirty="0">
                <a:latin typeface="Calibri"/>
                <a:cs typeface="Calibri"/>
              </a:rPr>
              <a:t>a</a:t>
            </a:r>
            <a:r>
              <a:rPr sz="1300" spc="-120" dirty="0">
                <a:latin typeface="Calibri"/>
                <a:cs typeface="Calibri"/>
              </a:rPr>
              <a:t>n</a:t>
            </a:r>
            <a:r>
              <a:rPr sz="1300" spc="-20" dirty="0">
                <a:latin typeface="Calibri"/>
                <a:cs typeface="Calibri"/>
              </a:rPr>
              <a:t>i</a:t>
            </a:r>
            <a:r>
              <a:rPr sz="1300" spc="50" dirty="0">
                <a:latin typeface="Calibri"/>
                <a:cs typeface="Calibri"/>
              </a:rPr>
              <a:t>z</a:t>
            </a:r>
            <a:r>
              <a:rPr sz="1300" spc="90" dirty="0">
                <a:latin typeface="Calibri"/>
                <a:cs typeface="Calibri"/>
              </a:rPr>
              <a:t>a</a:t>
            </a:r>
            <a:r>
              <a:rPr sz="1300" spc="-85" dirty="0">
                <a:latin typeface="Calibri"/>
                <a:cs typeface="Calibri"/>
              </a:rPr>
              <a:t>t</a:t>
            </a:r>
            <a:r>
              <a:rPr sz="1300" spc="-20" dirty="0">
                <a:latin typeface="Calibri"/>
                <a:cs typeface="Calibri"/>
              </a:rPr>
              <a:t>i</a:t>
            </a:r>
            <a:r>
              <a:rPr sz="1300" spc="-45" dirty="0">
                <a:latin typeface="Calibri"/>
                <a:cs typeface="Calibri"/>
              </a:rPr>
              <a:t>o</a:t>
            </a:r>
            <a:r>
              <a:rPr sz="1300" spc="-125" dirty="0">
                <a:latin typeface="Calibri"/>
                <a:cs typeface="Calibri"/>
              </a:rPr>
              <a:t>n</a:t>
            </a:r>
            <a:r>
              <a:rPr sz="1300" spc="5" dirty="0">
                <a:latin typeface="Calibri"/>
                <a:cs typeface="Calibri"/>
              </a:rPr>
              <a:t>s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90" dirty="0">
                <a:latin typeface="Calibri"/>
                <a:cs typeface="Calibri"/>
              </a:rPr>
              <a:t>a</a:t>
            </a:r>
            <a:r>
              <a:rPr sz="1300" spc="-25" dirty="0">
                <a:latin typeface="Calibri"/>
                <a:cs typeface="Calibri"/>
              </a:rPr>
              <a:t>r</a:t>
            </a:r>
            <a:r>
              <a:rPr sz="1300" spc="25" dirty="0">
                <a:latin typeface="Calibri"/>
                <a:cs typeface="Calibri"/>
              </a:rPr>
              <a:t>e</a:t>
            </a:r>
            <a:r>
              <a:rPr sz="1300" spc="35" dirty="0">
                <a:latin typeface="Calibri"/>
                <a:cs typeface="Calibri"/>
              </a:rPr>
              <a:t> </a:t>
            </a:r>
            <a:r>
              <a:rPr sz="1300" spc="-45" dirty="0">
                <a:latin typeface="Calibri"/>
                <a:cs typeface="Calibri"/>
              </a:rPr>
              <a:t>o</a:t>
            </a:r>
            <a:r>
              <a:rPr sz="1300" spc="-85" dirty="0">
                <a:latin typeface="Calibri"/>
                <a:cs typeface="Calibri"/>
              </a:rPr>
              <a:t>t</a:t>
            </a:r>
            <a:r>
              <a:rPr sz="1300" spc="-125" dirty="0">
                <a:latin typeface="Calibri"/>
                <a:cs typeface="Calibri"/>
              </a:rPr>
              <a:t>h</a:t>
            </a:r>
            <a:r>
              <a:rPr sz="1300" dirty="0">
                <a:latin typeface="Calibri"/>
                <a:cs typeface="Calibri"/>
              </a:rPr>
              <a:t>e</a:t>
            </a:r>
            <a:r>
              <a:rPr sz="1300" spc="-20" dirty="0">
                <a:latin typeface="Calibri"/>
                <a:cs typeface="Calibri"/>
              </a:rPr>
              <a:t>r</a:t>
            </a:r>
            <a:r>
              <a:rPr sz="1300" spc="95" dirty="0">
                <a:latin typeface="Calibri"/>
                <a:cs typeface="Calibri"/>
              </a:rPr>
              <a:t> </a:t>
            </a:r>
            <a:r>
              <a:rPr sz="1300" spc="-45" dirty="0">
                <a:latin typeface="Calibri"/>
                <a:cs typeface="Calibri"/>
              </a:rPr>
              <a:t>o</a:t>
            </a:r>
            <a:r>
              <a:rPr sz="1300" spc="-25" dirty="0">
                <a:latin typeface="Calibri"/>
                <a:cs typeface="Calibri"/>
              </a:rPr>
              <a:t>r</a:t>
            </a:r>
            <a:r>
              <a:rPr sz="1300" spc="80" dirty="0">
                <a:latin typeface="Calibri"/>
                <a:cs typeface="Calibri"/>
              </a:rPr>
              <a:t>g</a:t>
            </a:r>
            <a:r>
              <a:rPr sz="1300" spc="90" dirty="0">
                <a:latin typeface="Calibri"/>
                <a:cs typeface="Calibri"/>
              </a:rPr>
              <a:t>a</a:t>
            </a:r>
            <a:r>
              <a:rPr sz="1300" spc="-120" dirty="0">
                <a:latin typeface="Calibri"/>
                <a:cs typeface="Calibri"/>
              </a:rPr>
              <a:t>n</a:t>
            </a:r>
            <a:r>
              <a:rPr sz="1300" spc="-20" dirty="0">
                <a:latin typeface="Calibri"/>
                <a:cs typeface="Calibri"/>
              </a:rPr>
              <a:t>i</a:t>
            </a:r>
            <a:r>
              <a:rPr sz="1300" spc="50" dirty="0">
                <a:latin typeface="Calibri"/>
                <a:cs typeface="Calibri"/>
              </a:rPr>
              <a:t>z</a:t>
            </a:r>
            <a:r>
              <a:rPr sz="1300" spc="90" dirty="0">
                <a:latin typeface="Calibri"/>
                <a:cs typeface="Calibri"/>
              </a:rPr>
              <a:t>a</a:t>
            </a:r>
            <a:r>
              <a:rPr sz="1300" spc="-85" dirty="0">
                <a:latin typeface="Calibri"/>
                <a:cs typeface="Calibri"/>
              </a:rPr>
              <a:t>t</a:t>
            </a:r>
            <a:r>
              <a:rPr sz="1300" spc="-20" dirty="0">
                <a:latin typeface="Calibri"/>
                <a:cs typeface="Calibri"/>
              </a:rPr>
              <a:t>i</a:t>
            </a:r>
            <a:r>
              <a:rPr sz="1300" spc="-45" dirty="0">
                <a:latin typeface="Calibri"/>
                <a:cs typeface="Calibri"/>
              </a:rPr>
              <a:t>o</a:t>
            </a:r>
            <a:r>
              <a:rPr sz="1300" spc="-125" dirty="0">
                <a:latin typeface="Calibri"/>
                <a:cs typeface="Calibri"/>
              </a:rPr>
              <a:t>n</a:t>
            </a:r>
            <a:r>
              <a:rPr sz="1300" spc="5" dirty="0">
                <a:latin typeface="Calibri"/>
                <a:cs typeface="Calibri"/>
              </a:rPr>
              <a:t>s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70" dirty="0">
                <a:latin typeface="Calibri"/>
                <a:cs typeface="Calibri"/>
              </a:rPr>
              <a:t>w</a:t>
            </a:r>
            <a:r>
              <a:rPr sz="1300" spc="-20" dirty="0">
                <a:latin typeface="Calibri"/>
                <a:cs typeface="Calibri"/>
              </a:rPr>
              <a:t>i</a:t>
            </a:r>
            <a:r>
              <a:rPr sz="1300" spc="-85" dirty="0">
                <a:latin typeface="Calibri"/>
                <a:cs typeface="Calibri"/>
              </a:rPr>
              <a:t>t</a:t>
            </a:r>
            <a:r>
              <a:rPr sz="1300" spc="-125" dirty="0">
                <a:latin typeface="Calibri"/>
                <a:cs typeface="Calibri"/>
              </a:rPr>
              <a:t>h</a:t>
            </a:r>
            <a:r>
              <a:rPr sz="1300" spc="-20" dirty="0">
                <a:latin typeface="Calibri"/>
                <a:cs typeface="Calibri"/>
              </a:rPr>
              <a:t>i</a:t>
            </a:r>
            <a:r>
              <a:rPr sz="1300" dirty="0">
                <a:latin typeface="Calibri"/>
                <a:cs typeface="Calibri"/>
              </a:rPr>
              <a:t>n</a:t>
            </a:r>
            <a:r>
              <a:rPr sz="1300" spc="-30" dirty="0">
                <a:latin typeface="Calibri"/>
                <a:cs typeface="Calibri"/>
              </a:rPr>
              <a:t> </a:t>
            </a:r>
            <a:r>
              <a:rPr sz="1300" spc="-85" dirty="0">
                <a:latin typeface="Calibri"/>
                <a:cs typeface="Calibri"/>
              </a:rPr>
              <a:t>t</a:t>
            </a:r>
            <a:r>
              <a:rPr sz="1300" spc="-130" dirty="0">
                <a:latin typeface="Calibri"/>
                <a:cs typeface="Calibri"/>
              </a:rPr>
              <a:t>h</a:t>
            </a:r>
            <a:r>
              <a:rPr sz="1300" dirty="0">
                <a:latin typeface="Calibri"/>
                <a:cs typeface="Calibri"/>
              </a:rPr>
              <a:t>e</a:t>
            </a:r>
            <a:r>
              <a:rPr sz="1300" spc="-20" dirty="0">
                <a:latin typeface="Calibri"/>
                <a:cs typeface="Calibri"/>
              </a:rPr>
              <a:t>ir</a:t>
            </a:r>
            <a:r>
              <a:rPr sz="1300" spc="85" dirty="0">
                <a:latin typeface="Calibri"/>
                <a:cs typeface="Calibri"/>
              </a:rPr>
              <a:t> </a:t>
            </a:r>
            <a:r>
              <a:rPr sz="1300" spc="-80" dirty="0">
                <a:latin typeface="Calibri"/>
                <a:cs typeface="Calibri"/>
              </a:rPr>
              <a:t>o</a:t>
            </a:r>
            <a:r>
              <a:rPr sz="1300" spc="-70" dirty="0">
                <a:latin typeface="Calibri"/>
                <a:cs typeface="Calibri"/>
              </a:rPr>
              <a:t>w</a:t>
            </a:r>
            <a:r>
              <a:rPr sz="1300" dirty="0">
                <a:latin typeface="Calibri"/>
                <a:cs typeface="Calibri"/>
              </a:rPr>
              <a:t>n</a:t>
            </a:r>
            <a:r>
              <a:rPr sz="1300" spc="-50" dirty="0">
                <a:latin typeface="Calibri"/>
                <a:cs typeface="Calibri"/>
              </a:rPr>
              <a:t> </a:t>
            </a:r>
            <a:r>
              <a:rPr sz="1300" spc="-85" dirty="0">
                <a:latin typeface="Calibri"/>
                <a:cs typeface="Calibri"/>
              </a:rPr>
              <a:t>s</a:t>
            </a:r>
            <a:r>
              <a:rPr sz="1300" spc="-90" dirty="0">
                <a:latin typeface="Calibri"/>
                <a:cs typeface="Calibri"/>
              </a:rPr>
              <a:t>t</a:t>
            </a:r>
            <a:r>
              <a:rPr sz="1300" spc="-40" dirty="0">
                <a:latin typeface="Calibri"/>
                <a:cs typeface="Calibri"/>
              </a:rPr>
              <a:t>r</a:t>
            </a:r>
            <a:r>
              <a:rPr sz="1300" spc="90" dirty="0">
                <a:latin typeface="Calibri"/>
                <a:cs typeface="Calibri"/>
              </a:rPr>
              <a:t>a</a:t>
            </a:r>
            <a:r>
              <a:rPr sz="1300" spc="-85" dirty="0">
                <a:latin typeface="Calibri"/>
                <a:cs typeface="Calibri"/>
              </a:rPr>
              <a:t>t</a:t>
            </a:r>
            <a:r>
              <a:rPr sz="1300" dirty="0">
                <a:latin typeface="Calibri"/>
                <a:cs typeface="Calibri"/>
              </a:rPr>
              <a:t>e</a:t>
            </a:r>
            <a:r>
              <a:rPr sz="1300" spc="100" dirty="0">
                <a:latin typeface="Calibri"/>
                <a:cs typeface="Calibri"/>
              </a:rPr>
              <a:t>g</a:t>
            </a:r>
            <a:r>
              <a:rPr sz="1300" spc="-15" dirty="0">
                <a:latin typeface="Calibri"/>
                <a:cs typeface="Calibri"/>
              </a:rPr>
              <a:t>i</a:t>
            </a:r>
            <a:r>
              <a:rPr sz="1300" spc="65" dirty="0">
                <a:latin typeface="Calibri"/>
                <a:cs typeface="Calibri"/>
              </a:rPr>
              <a:t>c</a:t>
            </a:r>
            <a:r>
              <a:rPr sz="1300" spc="-55" dirty="0">
                <a:latin typeface="Calibri"/>
                <a:cs typeface="Calibri"/>
              </a:rPr>
              <a:t> </a:t>
            </a:r>
            <a:r>
              <a:rPr sz="1300" spc="105" dirty="0">
                <a:latin typeface="Calibri"/>
                <a:cs typeface="Calibri"/>
              </a:rPr>
              <a:t>g</a:t>
            </a:r>
            <a:r>
              <a:rPr sz="1300" spc="-50" dirty="0">
                <a:latin typeface="Calibri"/>
                <a:cs typeface="Calibri"/>
              </a:rPr>
              <a:t>r</a:t>
            </a:r>
            <a:r>
              <a:rPr sz="1300" spc="-45" dirty="0">
                <a:latin typeface="Calibri"/>
                <a:cs typeface="Calibri"/>
              </a:rPr>
              <a:t>o</a:t>
            </a:r>
            <a:r>
              <a:rPr sz="1300" spc="-125" dirty="0">
                <a:latin typeface="Calibri"/>
                <a:cs typeface="Calibri"/>
              </a:rPr>
              <a:t>u</a:t>
            </a:r>
            <a:r>
              <a:rPr sz="1300" spc="10" dirty="0">
                <a:latin typeface="Calibri"/>
                <a:cs typeface="Calibri"/>
              </a:rPr>
              <a:t>p</a:t>
            </a:r>
            <a:r>
              <a:rPr sz="1300" spc="70" dirty="0">
                <a:latin typeface="Calibri"/>
                <a:cs typeface="Calibri"/>
              </a:rPr>
              <a:t>.</a:t>
            </a:r>
            <a:r>
              <a:rPr sz="1300" spc="-50" dirty="0">
                <a:latin typeface="Calibri"/>
                <a:cs typeface="Calibri"/>
              </a:rPr>
              <a:t> </a:t>
            </a:r>
            <a:r>
              <a:rPr sz="1300" spc="80" dirty="0">
                <a:latin typeface="Calibri"/>
                <a:cs typeface="Calibri"/>
              </a:rPr>
              <a:t>C</a:t>
            </a:r>
            <a:r>
              <a:rPr sz="1300" spc="-125" dirty="0">
                <a:latin typeface="Calibri"/>
                <a:cs typeface="Calibri"/>
              </a:rPr>
              <a:t>u</a:t>
            </a:r>
            <a:r>
              <a:rPr sz="1300" spc="-85" dirty="0">
                <a:latin typeface="Calibri"/>
                <a:cs typeface="Calibri"/>
              </a:rPr>
              <a:t>s</a:t>
            </a:r>
            <a:r>
              <a:rPr sz="1300" spc="-90" dirty="0">
                <a:latin typeface="Calibri"/>
                <a:cs typeface="Calibri"/>
              </a:rPr>
              <a:t>t</a:t>
            </a:r>
            <a:r>
              <a:rPr sz="1300" spc="-45" dirty="0">
                <a:latin typeface="Calibri"/>
                <a:cs typeface="Calibri"/>
              </a:rPr>
              <a:t>o</a:t>
            </a:r>
            <a:r>
              <a:rPr sz="1300" spc="-180" dirty="0">
                <a:latin typeface="Calibri"/>
                <a:cs typeface="Calibri"/>
              </a:rPr>
              <a:t>m</a:t>
            </a:r>
            <a:r>
              <a:rPr sz="1300" spc="-5" dirty="0">
                <a:latin typeface="Calibri"/>
                <a:cs typeface="Calibri"/>
              </a:rPr>
              <a:t>e</a:t>
            </a:r>
            <a:r>
              <a:rPr sz="1300" spc="-25" dirty="0">
                <a:latin typeface="Calibri"/>
                <a:cs typeface="Calibri"/>
              </a:rPr>
              <a:t>r</a:t>
            </a:r>
            <a:r>
              <a:rPr sz="1300" spc="5" dirty="0">
                <a:latin typeface="Calibri"/>
                <a:cs typeface="Calibri"/>
              </a:rPr>
              <a:t>s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70" dirty="0">
                <a:latin typeface="Calibri"/>
                <a:cs typeface="Calibri"/>
              </a:rPr>
              <a:t>w</a:t>
            </a:r>
            <a:r>
              <a:rPr sz="1300" spc="-125" dirty="0">
                <a:latin typeface="Calibri"/>
                <a:cs typeface="Calibri"/>
              </a:rPr>
              <a:t>h</a:t>
            </a:r>
            <a:r>
              <a:rPr sz="1300" spc="40" dirty="0">
                <a:latin typeface="Calibri"/>
                <a:cs typeface="Calibri"/>
              </a:rPr>
              <a:t>o</a:t>
            </a:r>
            <a:r>
              <a:rPr sz="1300" spc="-5" dirty="0">
                <a:latin typeface="Calibri"/>
                <a:cs typeface="Calibri"/>
              </a:rPr>
              <a:t> </a:t>
            </a:r>
            <a:r>
              <a:rPr sz="1300" spc="-85" dirty="0">
                <a:latin typeface="Calibri"/>
                <a:cs typeface="Calibri"/>
              </a:rPr>
              <a:t>s</a:t>
            </a:r>
            <a:r>
              <a:rPr sz="1300" dirty="0">
                <a:latin typeface="Calibri"/>
                <a:cs typeface="Calibri"/>
              </a:rPr>
              <a:t>ee</a:t>
            </a:r>
            <a:r>
              <a:rPr sz="1300" spc="15" dirty="0">
                <a:latin typeface="Calibri"/>
                <a:cs typeface="Calibri"/>
              </a:rPr>
              <a:t>k</a:t>
            </a:r>
            <a:r>
              <a:rPr sz="1300" spc="35" dirty="0">
                <a:latin typeface="Calibri"/>
                <a:cs typeface="Calibri"/>
              </a:rPr>
              <a:t> </a:t>
            </a:r>
            <a:r>
              <a:rPr sz="1300" spc="-85" dirty="0">
                <a:latin typeface="Calibri"/>
                <a:cs typeface="Calibri"/>
              </a:rPr>
              <a:t>t</a:t>
            </a:r>
            <a:r>
              <a:rPr sz="1300" spc="-130" dirty="0">
                <a:latin typeface="Calibri"/>
                <a:cs typeface="Calibri"/>
              </a:rPr>
              <a:t>h</a:t>
            </a:r>
            <a:r>
              <a:rPr sz="1300" spc="25" dirty="0">
                <a:latin typeface="Calibri"/>
                <a:cs typeface="Calibri"/>
              </a:rPr>
              <a:t>e</a:t>
            </a:r>
            <a:r>
              <a:rPr sz="1300" spc="60" dirty="0">
                <a:latin typeface="Calibri"/>
                <a:cs typeface="Calibri"/>
              </a:rPr>
              <a:t> </a:t>
            </a:r>
            <a:r>
              <a:rPr sz="1300" spc="90" dirty="0">
                <a:latin typeface="Calibri"/>
                <a:cs typeface="Calibri"/>
              </a:rPr>
              <a:t>a</a:t>
            </a:r>
            <a:r>
              <a:rPr sz="1300" spc="-85" dirty="0">
                <a:latin typeface="Calibri"/>
                <a:cs typeface="Calibri"/>
              </a:rPr>
              <a:t>t</a:t>
            </a:r>
            <a:r>
              <a:rPr sz="1300" spc="-90" dirty="0">
                <a:latin typeface="Calibri"/>
                <a:cs typeface="Calibri"/>
              </a:rPr>
              <a:t>t</a:t>
            </a:r>
            <a:r>
              <a:rPr sz="1300" spc="-25" dirty="0">
                <a:latin typeface="Calibri"/>
                <a:cs typeface="Calibri"/>
              </a:rPr>
              <a:t>r</a:t>
            </a:r>
            <a:r>
              <a:rPr sz="1300" spc="-20" dirty="0">
                <a:latin typeface="Calibri"/>
                <a:cs typeface="Calibri"/>
              </a:rPr>
              <a:t>i</a:t>
            </a:r>
            <a:r>
              <a:rPr sz="1300" spc="35" dirty="0">
                <a:latin typeface="Calibri"/>
                <a:cs typeface="Calibri"/>
              </a:rPr>
              <a:t>b</a:t>
            </a:r>
            <a:r>
              <a:rPr sz="1300" spc="-125" dirty="0">
                <a:latin typeface="Calibri"/>
                <a:cs typeface="Calibri"/>
              </a:rPr>
              <a:t>u</a:t>
            </a:r>
            <a:r>
              <a:rPr sz="1300" spc="-85" dirty="0">
                <a:latin typeface="Calibri"/>
                <a:cs typeface="Calibri"/>
              </a:rPr>
              <a:t>t</a:t>
            </a:r>
            <a:r>
              <a:rPr sz="1300" spc="-5" dirty="0">
                <a:latin typeface="Calibri"/>
                <a:cs typeface="Calibri"/>
              </a:rPr>
              <a:t>e</a:t>
            </a:r>
            <a:r>
              <a:rPr sz="1300" spc="5" dirty="0">
                <a:latin typeface="Calibri"/>
                <a:cs typeface="Calibri"/>
              </a:rPr>
              <a:t>s</a:t>
            </a:r>
            <a:r>
              <a:rPr sz="1300" spc="-10" dirty="0">
                <a:latin typeface="Calibri"/>
                <a:cs typeface="Calibri"/>
              </a:rPr>
              <a:t> </a:t>
            </a:r>
            <a:r>
              <a:rPr sz="1300" spc="-45" dirty="0">
                <a:latin typeface="Calibri"/>
                <a:cs typeface="Calibri"/>
              </a:rPr>
              <a:t>of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110" dirty="0">
                <a:latin typeface="Calibri"/>
                <a:cs typeface="Calibri"/>
              </a:rPr>
              <a:t> </a:t>
            </a:r>
            <a:r>
              <a:rPr sz="1300" spc="-45" dirty="0">
                <a:latin typeface="Calibri"/>
                <a:cs typeface="Calibri"/>
              </a:rPr>
              <a:t>o</a:t>
            </a:r>
            <a:r>
              <a:rPr sz="1300" spc="-125" dirty="0">
                <a:latin typeface="Calibri"/>
                <a:cs typeface="Calibri"/>
              </a:rPr>
              <a:t>n</a:t>
            </a:r>
            <a:r>
              <a:rPr sz="1300" spc="25" dirty="0">
                <a:latin typeface="Calibri"/>
                <a:cs typeface="Calibri"/>
              </a:rPr>
              <a:t>e</a:t>
            </a:r>
            <a:r>
              <a:rPr sz="1300" spc="60" dirty="0">
                <a:latin typeface="Calibri"/>
                <a:cs typeface="Calibri"/>
              </a:rPr>
              <a:t> </a:t>
            </a:r>
            <a:r>
              <a:rPr sz="1300" spc="-85" dirty="0">
                <a:latin typeface="Calibri"/>
                <a:cs typeface="Calibri"/>
              </a:rPr>
              <a:t>s</a:t>
            </a:r>
            <a:r>
              <a:rPr sz="1300" spc="-90" dirty="0">
                <a:latin typeface="Calibri"/>
                <a:cs typeface="Calibri"/>
              </a:rPr>
              <a:t>t</a:t>
            </a:r>
            <a:r>
              <a:rPr sz="1300" spc="-40" dirty="0">
                <a:latin typeface="Calibri"/>
                <a:cs typeface="Calibri"/>
              </a:rPr>
              <a:t>r</a:t>
            </a:r>
            <a:r>
              <a:rPr sz="1300" spc="90" dirty="0">
                <a:latin typeface="Calibri"/>
                <a:cs typeface="Calibri"/>
              </a:rPr>
              <a:t>a</a:t>
            </a:r>
            <a:r>
              <a:rPr sz="1300" spc="-85" dirty="0">
                <a:latin typeface="Calibri"/>
                <a:cs typeface="Calibri"/>
              </a:rPr>
              <a:t>t</a:t>
            </a:r>
            <a:r>
              <a:rPr sz="1300" dirty="0">
                <a:latin typeface="Calibri"/>
                <a:cs typeface="Calibri"/>
              </a:rPr>
              <a:t>e</a:t>
            </a:r>
            <a:r>
              <a:rPr sz="1300" spc="100" dirty="0">
                <a:latin typeface="Calibri"/>
                <a:cs typeface="Calibri"/>
              </a:rPr>
              <a:t>g</a:t>
            </a:r>
            <a:r>
              <a:rPr sz="1300" spc="-15" dirty="0">
                <a:latin typeface="Calibri"/>
                <a:cs typeface="Calibri"/>
              </a:rPr>
              <a:t>i</a:t>
            </a:r>
            <a:r>
              <a:rPr sz="1300" spc="65" dirty="0">
                <a:latin typeface="Calibri"/>
                <a:cs typeface="Calibri"/>
              </a:rPr>
              <a:t>c</a:t>
            </a:r>
            <a:r>
              <a:rPr sz="1300" spc="35" dirty="0">
                <a:latin typeface="Calibri"/>
                <a:cs typeface="Calibri"/>
              </a:rPr>
              <a:t> </a:t>
            </a:r>
            <a:r>
              <a:rPr sz="1300" spc="100" dirty="0">
                <a:latin typeface="Calibri"/>
                <a:cs typeface="Calibri"/>
              </a:rPr>
              <a:t>g</a:t>
            </a:r>
            <a:r>
              <a:rPr sz="1300" spc="-50" dirty="0">
                <a:latin typeface="Calibri"/>
                <a:cs typeface="Calibri"/>
              </a:rPr>
              <a:t>r</a:t>
            </a:r>
            <a:r>
              <a:rPr sz="1300" spc="-45" dirty="0">
                <a:latin typeface="Calibri"/>
                <a:cs typeface="Calibri"/>
              </a:rPr>
              <a:t>o</a:t>
            </a:r>
            <a:r>
              <a:rPr sz="1300" spc="-120" dirty="0">
                <a:latin typeface="Calibri"/>
                <a:cs typeface="Calibri"/>
              </a:rPr>
              <a:t>u</a:t>
            </a:r>
            <a:r>
              <a:rPr sz="1300" spc="-15" dirty="0">
                <a:latin typeface="Calibri"/>
                <a:cs typeface="Calibri"/>
              </a:rPr>
              <a:t>p</a:t>
            </a:r>
            <a:r>
              <a:rPr sz="1300" spc="70" dirty="0">
                <a:latin typeface="Calibri"/>
                <a:cs typeface="Calibri"/>
              </a:rPr>
              <a:t>,</a:t>
            </a:r>
            <a:r>
              <a:rPr sz="1300" spc="-50" dirty="0">
                <a:latin typeface="Calibri"/>
                <a:cs typeface="Calibri"/>
              </a:rPr>
              <a:t> </a:t>
            </a:r>
            <a:r>
              <a:rPr sz="1300" spc="-85" dirty="0">
                <a:latin typeface="Calibri"/>
                <a:cs typeface="Calibri"/>
              </a:rPr>
              <a:t>s</a:t>
            </a:r>
            <a:r>
              <a:rPr sz="1300" spc="-120" dirty="0">
                <a:latin typeface="Calibri"/>
                <a:cs typeface="Calibri"/>
              </a:rPr>
              <a:t>u</a:t>
            </a:r>
            <a:r>
              <a:rPr sz="1300" spc="-5" dirty="0">
                <a:latin typeface="Calibri"/>
                <a:cs typeface="Calibri"/>
              </a:rPr>
              <a:t>c</a:t>
            </a:r>
            <a:r>
              <a:rPr sz="1300" dirty="0">
                <a:latin typeface="Calibri"/>
                <a:cs typeface="Calibri"/>
              </a:rPr>
              <a:t>h</a:t>
            </a:r>
            <a:r>
              <a:rPr sz="1300" spc="-35" dirty="0">
                <a:latin typeface="Calibri"/>
                <a:cs typeface="Calibri"/>
              </a:rPr>
              <a:t> </a:t>
            </a:r>
            <a:r>
              <a:rPr sz="1300" spc="95" dirty="0">
                <a:latin typeface="Calibri"/>
                <a:cs typeface="Calibri"/>
              </a:rPr>
              <a:t>a</a:t>
            </a:r>
            <a:r>
              <a:rPr sz="1300" spc="5" dirty="0">
                <a:latin typeface="Calibri"/>
                <a:cs typeface="Calibri"/>
              </a:rPr>
              <a:t>s</a:t>
            </a:r>
            <a:r>
              <a:rPr sz="1300" spc="-25" dirty="0">
                <a:latin typeface="Calibri"/>
                <a:cs typeface="Calibri"/>
              </a:rPr>
              <a:t> </a:t>
            </a:r>
            <a:r>
              <a:rPr sz="1300" spc="-120" dirty="0">
                <a:latin typeface="Calibri"/>
                <a:cs typeface="Calibri"/>
              </a:rPr>
              <a:t>h</a:t>
            </a:r>
            <a:r>
              <a:rPr sz="1300" spc="-20" dirty="0">
                <a:latin typeface="Calibri"/>
                <a:cs typeface="Calibri"/>
              </a:rPr>
              <a:t>i</a:t>
            </a:r>
            <a:r>
              <a:rPr sz="1300" spc="105" dirty="0">
                <a:latin typeface="Calibri"/>
                <a:cs typeface="Calibri"/>
              </a:rPr>
              <a:t>g</a:t>
            </a:r>
            <a:r>
              <a:rPr sz="1300" spc="-120" dirty="0">
                <a:latin typeface="Calibri"/>
                <a:cs typeface="Calibri"/>
              </a:rPr>
              <a:t>h</a:t>
            </a:r>
            <a:r>
              <a:rPr sz="1300" spc="-20" dirty="0">
                <a:latin typeface="Calibri"/>
                <a:cs typeface="Calibri"/>
              </a:rPr>
              <a:t>l</a:t>
            </a:r>
            <a:r>
              <a:rPr sz="1300" spc="55" dirty="0">
                <a:latin typeface="Calibri"/>
                <a:cs typeface="Calibri"/>
              </a:rPr>
              <a:t>y</a:t>
            </a:r>
            <a:r>
              <a:rPr sz="1300" spc="90" dirty="0">
                <a:latin typeface="Calibri"/>
                <a:cs typeface="Calibri"/>
              </a:rPr>
              <a:t> </a:t>
            </a:r>
            <a:r>
              <a:rPr sz="1300" spc="-85" dirty="0">
                <a:latin typeface="Calibri"/>
                <a:cs typeface="Calibri"/>
              </a:rPr>
              <a:t>s</a:t>
            </a:r>
            <a:r>
              <a:rPr sz="1300" spc="35" dirty="0">
                <a:latin typeface="Calibri"/>
                <a:cs typeface="Calibri"/>
              </a:rPr>
              <a:t>p</a:t>
            </a:r>
            <a:r>
              <a:rPr sz="1300" dirty="0">
                <a:latin typeface="Calibri"/>
                <a:cs typeface="Calibri"/>
              </a:rPr>
              <a:t>e</a:t>
            </a:r>
            <a:r>
              <a:rPr sz="1300" spc="-50" dirty="0">
                <a:latin typeface="Calibri"/>
                <a:cs typeface="Calibri"/>
              </a:rPr>
              <a:t>c</a:t>
            </a:r>
            <a:r>
              <a:rPr sz="1300" spc="-15" dirty="0">
                <a:latin typeface="Calibri"/>
                <a:cs typeface="Calibri"/>
              </a:rPr>
              <a:t>i</a:t>
            </a:r>
            <a:r>
              <a:rPr sz="1300" spc="95" dirty="0">
                <a:latin typeface="Calibri"/>
                <a:cs typeface="Calibri"/>
              </a:rPr>
              <a:t>a</a:t>
            </a:r>
            <a:r>
              <a:rPr sz="1300" spc="-15" dirty="0">
                <a:latin typeface="Calibri"/>
                <a:cs typeface="Calibri"/>
              </a:rPr>
              <a:t>li</a:t>
            </a:r>
            <a:r>
              <a:rPr sz="1300" spc="50" dirty="0">
                <a:latin typeface="Calibri"/>
                <a:cs typeface="Calibri"/>
              </a:rPr>
              <a:t>z</a:t>
            </a:r>
            <a:r>
              <a:rPr sz="1300" dirty="0">
                <a:latin typeface="Calibri"/>
                <a:cs typeface="Calibri"/>
              </a:rPr>
              <a:t>e</a:t>
            </a:r>
            <a:r>
              <a:rPr sz="1300" spc="65" dirty="0">
                <a:latin typeface="Calibri"/>
                <a:cs typeface="Calibri"/>
              </a:rPr>
              <a:t>d</a:t>
            </a:r>
            <a:r>
              <a:rPr sz="1300" spc="30" dirty="0">
                <a:latin typeface="Calibri"/>
                <a:cs typeface="Calibri"/>
              </a:rPr>
              <a:t> </a:t>
            </a:r>
            <a:r>
              <a:rPr sz="1300" spc="-25" dirty="0">
                <a:latin typeface="Calibri"/>
                <a:cs typeface="Calibri"/>
              </a:rPr>
              <a:t>r</a:t>
            </a:r>
            <a:r>
              <a:rPr sz="1300" dirty="0">
                <a:latin typeface="Calibri"/>
                <a:cs typeface="Calibri"/>
              </a:rPr>
              <a:t>e</a:t>
            </a:r>
            <a:r>
              <a:rPr sz="1300" spc="-120" dirty="0">
                <a:latin typeface="Calibri"/>
                <a:cs typeface="Calibri"/>
              </a:rPr>
              <a:t>h</a:t>
            </a:r>
            <a:r>
              <a:rPr sz="1300" spc="95" dirty="0">
                <a:latin typeface="Calibri"/>
                <a:cs typeface="Calibri"/>
              </a:rPr>
              <a:t>a</a:t>
            </a:r>
            <a:r>
              <a:rPr sz="1300" spc="35" dirty="0">
                <a:latin typeface="Calibri"/>
                <a:cs typeface="Calibri"/>
              </a:rPr>
              <a:t>b</a:t>
            </a:r>
            <a:r>
              <a:rPr sz="1300" spc="-15" dirty="0">
                <a:latin typeface="Calibri"/>
                <a:cs typeface="Calibri"/>
              </a:rPr>
              <a:t>ili</a:t>
            </a:r>
            <a:r>
              <a:rPr sz="1300" spc="-85" dirty="0">
                <a:latin typeface="Calibri"/>
                <a:cs typeface="Calibri"/>
              </a:rPr>
              <a:t>t</a:t>
            </a:r>
            <a:r>
              <a:rPr sz="1300" spc="90" dirty="0">
                <a:latin typeface="Calibri"/>
                <a:cs typeface="Calibri"/>
              </a:rPr>
              <a:t>a</a:t>
            </a:r>
            <a:r>
              <a:rPr sz="1300" spc="-85" dirty="0">
                <a:latin typeface="Calibri"/>
                <a:cs typeface="Calibri"/>
              </a:rPr>
              <a:t>t</a:t>
            </a:r>
            <a:r>
              <a:rPr sz="1300" spc="-20" dirty="0">
                <a:latin typeface="Calibri"/>
                <a:cs typeface="Calibri"/>
              </a:rPr>
              <a:t>i</a:t>
            </a:r>
            <a:r>
              <a:rPr sz="1300" spc="-45" dirty="0">
                <a:latin typeface="Calibri"/>
                <a:cs typeface="Calibri"/>
              </a:rPr>
              <a:t>o</a:t>
            </a:r>
            <a:r>
              <a:rPr sz="1300" dirty="0">
                <a:latin typeface="Calibri"/>
                <a:cs typeface="Calibri"/>
              </a:rPr>
              <a:t>n</a:t>
            </a:r>
            <a:r>
              <a:rPr sz="1300" spc="-45" dirty="0">
                <a:latin typeface="Calibri"/>
                <a:cs typeface="Calibri"/>
              </a:rPr>
              <a:t> </a:t>
            </a:r>
            <a:r>
              <a:rPr sz="1300" spc="-85" dirty="0">
                <a:latin typeface="Calibri"/>
                <a:cs typeface="Calibri"/>
              </a:rPr>
              <a:t>s</a:t>
            </a:r>
            <a:r>
              <a:rPr sz="1300" dirty="0">
                <a:latin typeface="Calibri"/>
                <a:cs typeface="Calibri"/>
              </a:rPr>
              <a:t>e</a:t>
            </a:r>
            <a:r>
              <a:rPr sz="1300" spc="25" dirty="0">
                <a:latin typeface="Calibri"/>
                <a:cs typeface="Calibri"/>
              </a:rPr>
              <a:t>r</a:t>
            </a:r>
            <a:r>
              <a:rPr sz="1300" spc="-25" dirty="0">
                <a:latin typeface="Calibri"/>
                <a:cs typeface="Calibri"/>
              </a:rPr>
              <a:t>v</a:t>
            </a:r>
            <a:r>
              <a:rPr sz="1300" spc="-20" dirty="0">
                <a:latin typeface="Calibri"/>
                <a:cs typeface="Calibri"/>
              </a:rPr>
              <a:t>i</a:t>
            </a:r>
            <a:r>
              <a:rPr sz="1300" spc="-50" dirty="0">
                <a:latin typeface="Calibri"/>
                <a:cs typeface="Calibri"/>
              </a:rPr>
              <a:t>c</a:t>
            </a:r>
            <a:r>
              <a:rPr sz="1300" dirty="0">
                <a:latin typeface="Calibri"/>
                <a:cs typeface="Calibri"/>
              </a:rPr>
              <a:t>e</a:t>
            </a:r>
            <a:r>
              <a:rPr sz="1300" spc="-105" dirty="0">
                <a:latin typeface="Calibri"/>
                <a:cs typeface="Calibri"/>
              </a:rPr>
              <a:t>s</a:t>
            </a:r>
            <a:r>
              <a:rPr sz="1300" spc="70" dirty="0">
                <a:latin typeface="Calibri"/>
                <a:cs typeface="Calibri"/>
              </a:rPr>
              <a:t>,</a:t>
            </a:r>
            <a:r>
              <a:rPr sz="1300" spc="-25" dirty="0">
                <a:latin typeface="Calibri"/>
                <a:cs typeface="Calibri"/>
              </a:rPr>
              <a:t> </a:t>
            </a:r>
            <a:r>
              <a:rPr sz="1300" spc="95" dirty="0">
                <a:latin typeface="Calibri"/>
                <a:cs typeface="Calibri"/>
              </a:rPr>
              <a:t>a</a:t>
            </a:r>
            <a:r>
              <a:rPr sz="1300" spc="-25" dirty="0">
                <a:latin typeface="Calibri"/>
                <a:cs typeface="Calibri"/>
              </a:rPr>
              <a:t>r</a:t>
            </a:r>
            <a:r>
              <a:rPr sz="1300" spc="25" dirty="0">
                <a:latin typeface="Calibri"/>
                <a:cs typeface="Calibri"/>
              </a:rPr>
              <a:t>e</a:t>
            </a:r>
            <a:r>
              <a:rPr sz="1300" spc="50" dirty="0">
                <a:latin typeface="Calibri"/>
                <a:cs typeface="Calibri"/>
              </a:rPr>
              <a:t> </a:t>
            </a:r>
            <a:r>
              <a:rPr sz="1300" spc="-120" dirty="0">
                <a:latin typeface="Calibri"/>
                <a:cs typeface="Calibri"/>
              </a:rPr>
              <a:t>u</a:t>
            </a:r>
            <a:r>
              <a:rPr sz="1300" spc="-125" dirty="0">
                <a:latin typeface="Calibri"/>
                <a:cs typeface="Calibri"/>
              </a:rPr>
              <a:t>n</a:t>
            </a:r>
            <a:r>
              <a:rPr sz="1300" spc="-15" dirty="0">
                <a:latin typeface="Calibri"/>
                <a:cs typeface="Calibri"/>
              </a:rPr>
              <a:t>li</a:t>
            </a:r>
            <a:r>
              <a:rPr sz="1300" spc="-55" dirty="0">
                <a:latin typeface="Calibri"/>
                <a:cs typeface="Calibri"/>
              </a:rPr>
              <a:t>k</a:t>
            </a:r>
            <a:r>
              <a:rPr sz="1300" dirty="0">
                <a:latin typeface="Calibri"/>
                <a:cs typeface="Calibri"/>
              </a:rPr>
              <a:t>e</a:t>
            </a:r>
            <a:r>
              <a:rPr sz="1300" spc="-15" dirty="0">
                <a:latin typeface="Calibri"/>
                <a:cs typeface="Calibri"/>
              </a:rPr>
              <a:t>l</a:t>
            </a:r>
            <a:r>
              <a:rPr sz="1300" spc="55" dirty="0">
                <a:latin typeface="Calibri"/>
                <a:cs typeface="Calibri"/>
              </a:rPr>
              <a:t>y</a:t>
            </a:r>
            <a:r>
              <a:rPr sz="1300" spc="100" dirty="0">
                <a:latin typeface="Calibri"/>
                <a:cs typeface="Calibri"/>
              </a:rPr>
              <a:t> </a:t>
            </a:r>
            <a:r>
              <a:rPr sz="1300" spc="-85" dirty="0">
                <a:latin typeface="Calibri"/>
                <a:cs typeface="Calibri"/>
              </a:rPr>
              <a:t>t</a:t>
            </a:r>
            <a:r>
              <a:rPr sz="1300" spc="40" dirty="0">
                <a:latin typeface="Calibri"/>
                <a:cs typeface="Calibri"/>
              </a:rPr>
              <a:t>o</a:t>
            </a:r>
            <a:r>
              <a:rPr sz="1300" spc="-20" dirty="0">
                <a:latin typeface="Calibri"/>
                <a:cs typeface="Calibri"/>
              </a:rPr>
              <a:t> </a:t>
            </a:r>
            <a:r>
              <a:rPr sz="1300" spc="30" dirty="0">
                <a:latin typeface="Calibri"/>
                <a:cs typeface="Calibri"/>
              </a:rPr>
              <a:t>b</a:t>
            </a:r>
            <a:r>
              <a:rPr sz="1300" spc="25" dirty="0">
                <a:latin typeface="Calibri"/>
                <a:cs typeface="Calibri"/>
              </a:rPr>
              <a:t>e</a:t>
            </a:r>
            <a:r>
              <a:rPr sz="1300" spc="40" dirty="0">
                <a:latin typeface="Calibri"/>
                <a:cs typeface="Calibri"/>
              </a:rPr>
              <a:t> </a:t>
            </a:r>
            <a:r>
              <a:rPr sz="1300" spc="95" dirty="0">
                <a:latin typeface="Calibri"/>
                <a:cs typeface="Calibri"/>
              </a:rPr>
              <a:t>a</a:t>
            </a:r>
            <a:r>
              <a:rPr sz="1300" spc="-85" dirty="0">
                <a:latin typeface="Calibri"/>
                <a:cs typeface="Calibri"/>
              </a:rPr>
              <a:t>t</a:t>
            </a:r>
            <a:r>
              <a:rPr sz="1300" spc="-95" dirty="0">
                <a:latin typeface="Calibri"/>
                <a:cs typeface="Calibri"/>
              </a:rPr>
              <a:t>t</a:t>
            </a:r>
            <a:r>
              <a:rPr sz="1300" spc="-35" dirty="0">
                <a:latin typeface="Calibri"/>
                <a:cs typeface="Calibri"/>
              </a:rPr>
              <a:t>r</a:t>
            </a:r>
            <a:r>
              <a:rPr sz="1300" spc="95" dirty="0">
                <a:latin typeface="Calibri"/>
                <a:cs typeface="Calibri"/>
              </a:rPr>
              <a:t>a</a:t>
            </a:r>
            <a:r>
              <a:rPr sz="1300" spc="-50" dirty="0">
                <a:latin typeface="Calibri"/>
                <a:cs typeface="Calibri"/>
              </a:rPr>
              <a:t>c</a:t>
            </a:r>
            <a:r>
              <a:rPr sz="1300" spc="-85" dirty="0">
                <a:latin typeface="Calibri"/>
                <a:cs typeface="Calibri"/>
              </a:rPr>
              <a:t>t</a:t>
            </a:r>
            <a:r>
              <a:rPr sz="1300" dirty="0">
                <a:latin typeface="Calibri"/>
                <a:cs typeface="Calibri"/>
              </a:rPr>
              <a:t>e</a:t>
            </a:r>
            <a:r>
              <a:rPr sz="1300" spc="65" dirty="0">
                <a:latin typeface="Calibri"/>
                <a:cs typeface="Calibri"/>
              </a:rPr>
              <a:t>d</a:t>
            </a:r>
            <a:r>
              <a:rPr sz="1300" spc="20" dirty="0">
                <a:latin typeface="Calibri"/>
                <a:cs typeface="Calibri"/>
              </a:rPr>
              <a:t> </a:t>
            </a:r>
            <a:r>
              <a:rPr sz="1300" spc="-85" dirty="0">
                <a:latin typeface="Calibri"/>
                <a:cs typeface="Calibri"/>
              </a:rPr>
              <a:t>t</a:t>
            </a:r>
            <a:r>
              <a:rPr sz="1300" spc="40" dirty="0">
                <a:latin typeface="Calibri"/>
                <a:cs typeface="Calibri"/>
              </a:rPr>
              <a:t>o</a:t>
            </a:r>
            <a:r>
              <a:rPr sz="1300" spc="-20" dirty="0">
                <a:latin typeface="Calibri"/>
                <a:cs typeface="Calibri"/>
              </a:rPr>
              <a:t> </a:t>
            </a:r>
            <a:r>
              <a:rPr sz="1300" spc="90" dirty="0">
                <a:latin typeface="Calibri"/>
                <a:cs typeface="Calibri"/>
              </a:rPr>
              <a:t>a</a:t>
            </a:r>
            <a:r>
              <a:rPr sz="1300" spc="-120" dirty="0">
                <a:latin typeface="Calibri"/>
                <a:cs typeface="Calibri"/>
              </a:rPr>
              <a:t>n</a:t>
            </a:r>
            <a:r>
              <a:rPr sz="1300" spc="-45" dirty="0">
                <a:latin typeface="Calibri"/>
                <a:cs typeface="Calibri"/>
              </a:rPr>
              <a:t>o</a:t>
            </a:r>
            <a:r>
              <a:rPr sz="1300" spc="-85" dirty="0">
                <a:latin typeface="Calibri"/>
                <a:cs typeface="Calibri"/>
              </a:rPr>
              <a:t>t</a:t>
            </a:r>
            <a:r>
              <a:rPr sz="1300" spc="-125" dirty="0">
                <a:latin typeface="Calibri"/>
                <a:cs typeface="Calibri"/>
              </a:rPr>
              <a:t>h</a:t>
            </a:r>
            <a:r>
              <a:rPr sz="1300" dirty="0">
                <a:latin typeface="Calibri"/>
                <a:cs typeface="Calibri"/>
              </a:rPr>
              <a:t>e</a:t>
            </a:r>
            <a:r>
              <a:rPr sz="1300" spc="-20" dirty="0">
                <a:latin typeface="Calibri"/>
                <a:cs typeface="Calibri"/>
              </a:rPr>
              <a:t>r</a:t>
            </a:r>
            <a:r>
              <a:rPr sz="1300" spc="95" dirty="0">
                <a:latin typeface="Calibri"/>
                <a:cs typeface="Calibri"/>
              </a:rPr>
              <a:t> </a:t>
            </a:r>
            <a:r>
              <a:rPr sz="1300" spc="-85" dirty="0">
                <a:latin typeface="Calibri"/>
                <a:cs typeface="Calibri"/>
              </a:rPr>
              <a:t>st</a:t>
            </a:r>
            <a:r>
              <a:rPr sz="1300" spc="-40" dirty="0">
                <a:latin typeface="Calibri"/>
                <a:cs typeface="Calibri"/>
              </a:rPr>
              <a:t>r</a:t>
            </a:r>
            <a:r>
              <a:rPr sz="1300" spc="95" dirty="0">
                <a:latin typeface="Calibri"/>
                <a:cs typeface="Calibri"/>
              </a:rPr>
              <a:t>a</a:t>
            </a:r>
            <a:r>
              <a:rPr sz="1300" spc="-85" dirty="0">
                <a:latin typeface="Calibri"/>
                <a:cs typeface="Calibri"/>
              </a:rPr>
              <a:t>t</a:t>
            </a:r>
            <a:r>
              <a:rPr sz="1300" dirty="0">
                <a:latin typeface="Calibri"/>
                <a:cs typeface="Calibri"/>
              </a:rPr>
              <a:t>e</a:t>
            </a:r>
            <a:r>
              <a:rPr sz="1300" spc="95" dirty="0">
                <a:latin typeface="Calibri"/>
                <a:cs typeface="Calibri"/>
              </a:rPr>
              <a:t>g</a:t>
            </a:r>
            <a:r>
              <a:rPr sz="1300" spc="-15" dirty="0">
                <a:latin typeface="Calibri"/>
                <a:cs typeface="Calibri"/>
              </a:rPr>
              <a:t>i</a:t>
            </a:r>
            <a:r>
              <a:rPr sz="1300" spc="65" dirty="0">
                <a:latin typeface="Calibri"/>
                <a:cs typeface="Calibri"/>
              </a:rPr>
              <a:t>c</a:t>
            </a:r>
            <a:r>
              <a:rPr sz="1300" spc="-55" dirty="0">
                <a:latin typeface="Calibri"/>
                <a:cs typeface="Calibri"/>
              </a:rPr>
              <a:t> </a:t>
            </a:r>
            <a:r>
              <a:rPr sz="1300" spc="100" dirty="0">
                <a:latin typeface="Calibri"/>
                <a:cs typeface="Calibri"/>
              </a:rPr>
              <a:t>g</a:t>
            </a:r>
            <a:r>
              <a:rPr sz="1300" spc="-50" dirty="0">
                <a:latin typeface="Calibri"/>
                <a:cs typeface="Calibri"/>
              </a:rPr>
              <a:t>r</a:t>
            </a:r>
            <a:r>
              <a:rPr sz="1300" spc="-45" dirty="0">
                <a:latin typeface="Calibri"/>
                <a:cs typeface="Calibri"/>
              </a:rPr>
              <a:t>o</a:t>
            </a:r>
            <a:r>
              <a:rPr sz="1300" spc="-120" dirty="0">
                <a:latin typeface="Calibri"/>
                <a:cs typeface="Calibri"/>
              </a:rPr>
              <a:t>u</a:t>
            </a:r>
            <a:r>
              <a:rPr sz="1300" spc="5" dirty="0">
                <a:latin typeface="Calibri"/>
                <a:cs typeface="Calibri"/>
              </a:rPr>
              <a:t>p</a:t>
            </a:r>
            <a:r>
              <a:rPr sz="1300" spc="70" dirty="0">
                <a:latin typeface="Calibri"/>
                <a:cs typeface="Calibri"/>
              </a:rPr>
              <a:t>.</a:t>
            </a:r>
            <a:r>
              <a:rPr sz="1300" spc="-50" dirty="0">
                <a:latin typeface="Calibri"/>
                <a:cs typeface="Calibri"/>
              </a:rPr>
              <a:t> </a:t>
            </a:r>
            <a:r>
              <a:rPr sz="1300" spc="-70" dirty="0">
                <a:latin typeface="Calibri"/>
                <a:cs typeface="Calibri"/>
              </a:rPr>
              <a:t>T</a:t>
            </a:r>
            <a:r>
              <a:rPr sz="1300" spc="-125" dirty="0">
                <a:latin typeface="Calibri"/>
                <a:cs typeface="Calibri"/>
              </a:rPr>
              <a:t>h</a:t>
            </a:r>
            <a:r>
              <a:rPr sz="1300" dirty="0">
                <a:latin typeface="Calibri"/>
                <a:cs typeface="Calibri"/>
              </a:rPr>
              <a:t>e</a:t>
            </a:r>
            <a:r>
              <a:rPr sz="1300" spc="-85" dirty="0">
                <a:latin typeface="Calibri"/>
                <a:cs typeface="Calibri"/>
              </a:rPr>
              <a:t>s</a:t>
            </a:r>
            <a:r>
              <a:rPr sz="1300" spc="25" dirty="0">
                <a:latin typeface="Calibri"/>
                <a:cs typeface="Calibri"/>
              </a:rPr>
              <a:t>e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95" dirty="0">
                <a:latin typeface="Calibri"/>
                <a:cs typeface="Calibri"/>
              </a:rPr>
              <a:t>a</a:t>
            </a:r>
            <a:r>
              <a:rPr sz="1300" spc="-85" dirty="0">
                <a:latin typeface="Calibri"/>
                <a:cs typeface="Calibri"/>
              </a:rPr>
              <a:t>ss</a:t>
            </a:r>
            <a:r>
              <a:rPr sz="1300" spc="-15" dirty="0">
                <a:latin typeface="Calibri"/>
                <a:cs typeface="Calibri"/>
              </a:rPr>
              <a:t>i</a:t>
            </a:r>
            <a:r>
              <a:rPr sz="1300" spc="-85" dirty="0">
                <a:latin typeface="Calibri"/>
                <a:cs typeface="Calibri"/>
              </a:rPr>
              <a:t>st</a:t>
            </a:r>
            <a:r>
              <a:rPr sz="1300" dirty="0">
                <a:latin typeface="Calibri"/>
                <a:cs typeface="Calibri"/>
              </a:rPr>
              <a:t>e</a:t>
            </a:r>
            <a:r>
              <a:rPr sz="1300" spc="35" dirty="0">
                <a:latin typeface="Calibri"/>
                <a:cs typeface="Calibri"/>
              </a:rPr>
              <a:t>d</a:t>
            </a:r>
            <a:r>
              <a:rPr sz="1300" spc="-130" dirty="0">
                <a:latin typeface="Calibri"/>
                <a:cs typeface="Calibri"/>
              </a:rPr>
              <a:t>-</a:t>
            </a:r>
            <a:r>
              <a:rPr sz="1300" spc="-135" dirty="0">
                <a:latin typeface="Calibri"/>
                <a:cs typeface="Calibri"/>
              </a:rPr>
              <a:t> </a:t>
            </a:r>
            <a:r>
              <a:rPr sz="1300" spc="-15" dirty="0">
                <a:latin typeface="Calibri"/>
                <a:cs typeface="Calibri"/>
              </a:rPr>
              <a:t>li</a:t>
            </a:r>
            <a:r>
              <a:rPr sz="1300" spc="-25" dirty="0">
                <a:latin typeface="Calibri"/>
                <a:cs typeface="Calibri"/>
              </a:rPr>
              <a:t>v</a:t>
            </a:r>
            <a:r>
              <a:rPr sz="1300" spc="-20" dirty="0">
                <a:latin typeface="Calibri"/>
                <a:cs typeface="Calibri"/>
              </a:rPr>
              <a:t>i</a:t>
            </a:r>
            <a:r>
              <a:rPr sz="1300" spc="-120" dirty="0">
                <a:latin typeface="Calibri"/>
                <a:cs typeface="Calibri"/>
              </a:rPr>
              <a:t>n</a:t>
            </a:r>
            <a:r>
              <a:rPr sz="1300" spc="135" dirty="0">
                <a:latin typeface="Calibri"/>
                <a:cs typeface="Calibri"/>
              </a:rPr>
              <a:t>g</a:t>
            </a:r>
            <a:r>
              <a:rPr sz="1300" spc="50" dirty="0">
                <a:latin typeface="Calibri"/>
                <a:cs typeface="Calibri"/>
              </a:rPr>
              <a:t> </a:t>
            </a:r>
            <a:r>
              <a:rPr sz="1300" spc="-45" dirty="0">
                <a:latin typeface="Calibri"/>
                <a:cs typeface="Calibri"/>
              </a:rPr>
              <a:t>o</a:t>
            </a:r>
            <a:r>
              <a:rPr sz="1300" spc="-25" dirty="0">
                <a:latin typeface="Calibri"/>
                <a:cs typeface="Calibri"/>
              </a:rPr>
              <a:t>r</a:t>
            </a:r>
            <a:r>
              <a:rPr sz="1300" spc="75" dirty="0">
                <a:latin typeface="Calibri"/>
                <a:cs typeface="Calibri"/>
              </a:rPr>
              <a:t>g</a:t>
            </a:r>
            <a:r>
              <a:rPr sz="1300" spc="95" dirty="0">
                <a:latin typeface="Calibri"/>
                <a:cs typeface="Calibri"/>
              </a:rPr>
              <a:t>a</a:t>
            </a:r>
            <a:r>
              <a:rPr sz="1300" spc="-120" dirty="0">
                <a:latin typeface="Calibri"/>
                <a:cs typeface="Calibri"/>
              </a:rPr>
              <a:t>n</a:t>
            </a:r>
            <a:r>
              <a:rPr sz="1300" spc="-20" dirty="0">
                <a:latin typeface="Calibri"/>
                <a:cs typeface="Calibri"/>
              </a:rPr>
              <a:t>i</a:t>
            </a:r>
            <a:r>
              <a:rPr sz="1300" spc="50" dirty="0">
                <a:latin typeface="Calibri"/>
                <a:cs typeface="Calibri"/>
              </a:rPr>
              <a:t>z</a:t>
            </a:r>
            <a:r>
              <a:rPr sz="1300" spc="90" dirty="0">
                <a:latin typeface="Calibri"/>
                <a:cs typeface="Calibri"/>
              </a:rPr>
              <a:t>a</a:t>
            </a:r>
            <a:r>
              <a:rPr sz="1300" spc="-85" dirty="0">
                <a:latin typeface="Calibri"/>
                <a:cs typeface="Calibri"/>
              </a:rPr>
              <a:t>t</a:t>
            </a:r>
            <a:r>
              <a:rPr sz="1300" spc="-20" dirty="0">
                <a:latin typeface="Calibri"/>
                <a:cs typeface="Calibri"/>
              </a:rPr>
              <a:t>i</a:t>
            </a:r>
            <a:r>
              <a:rPr sz="1300" spc="-45" dirty="0">
                <a:latin typeface="Calibri"/>
                <a:cs typeface="Calibri"/>
              </a:rPr>
              <a:t>o</a:t>
            </a:r>
            <a:r>
              <a:rPr sz="1300" spc="-120" dirty="0">
                <a:latin typeface="Calibri"/>
                <a:cs typeface="Calibri"/>
              </a:rPr>
              <a:t>n</a:t>
            </a:r>
            <a:r>
              <a:rPr sz="1300" spc="5" dirty="0">
                <a:latin typeface="Calibri"/>
                <a:cs typeface="Calibri"/>
              </a:rPr>
              <a:t>s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85" dirty="0">
                <a:latin typeface="Calibri"/>
                <a:cs typeface="Calibri"/>
              </a:rPr>
              <a:t>s</a:t>
            </a:r>
            <a:r>
              <a:rPr sz="1300" spc="-120" dirty="0">
                <a:latin typeface="Calibri"/>
                <a:cs typeface="Calibri"/>
              </a:rPr>
              <a:t>h</a:t>
            </a:r>
            <a:r>
              <a:rPr sz="1300" spc="-45" dirty="0">
                <a:latin typeface="Calibri"/>
                <a:cs typeface="Calibri"/>
              </a:rPr>
              <a:t>o</a:t>
            </a:r>
            <a:r>
              <a:rPr sz="1300" spc="-125" dirty="0">
                <a:latin typeface="Calibri"/>
                <a:cs typeface="Calibri"/>
              </a:rPr>
              <a:t>u</a:t>
            </a:r>
            <a:r>
              <a:rPr sz="1300" spc="-15" dirty="0">
                <a:latin typeface="Calibri"/>
                <a:cs typeface="Calibri"/>
              </a:rPr>
              <a:t>l</a:t>
            </a:r>
            <a:r>
              <a:rPr sz="1300" spc="65" dirty="0">
                <a:latin typeface="Calibri"/>
                <a:cs typeface="Calibri"/>
              </a:rPr>
              <a:t>d</a:t>
            </a:r>
            <a:r>
              <a:rPr sz="1300" spc="6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c</a:t>
            </a:r>
            <a:r>
              <a:rPr sz="1300" spc="-120" dirty="0">
                <a:latin typeface="Calibri"/>
                <a:cs typeface="Calibri"/>
              </a:rPr>
              <a:t>h</a:t>
            </a:r>
            <a:r>
              <a:rPr sz="1300" spc="90" dirty="0">
                <a:latin typeface="Calibri"/>
                <a:cs typeface="Calibri"/>
              </a:rPr>
              <a:t>a</a:t>
            </a:r>
            <a:r>
              <a:rPr sz="1300" spc="-120" dirty="0">
                <a:latin typeface="Calibri"/>
                <a:cs typeface="Calibri"/>
              </a:rPr>
              <a:t>n</a:t>
            </a:r>
            <a:r>
              <a:rPr sz="1300" spc="75" dirty="0">
                <a:latin typeface="Calibri"/>
                <a:cs typeface="Calibri"/>
              </a:rPr>
              <a:t>g</a:t>
            </a:r>
            <a:r>
              <a:rPr sz="1300" spc="25" dirty="0">
                <a:latin typeface="Calibri"/>
                <a:cs typeface="Calibri"/>
              </a:rPr>
              <a:t>e</a:t>
            </a:r>
            <a:r>
              <a:rPr sz="1300" spc="50" dirty="0">
                <a:latin typeface="Calibri"/>
                <a:cs typeface="Calibri"/>
              </a:rPr>
              <a:t> </a:t>
            </a:r>
            <a:r>
              <a:rPr sz="1300" spc="-85" dirty="0">
                <a:latin typeface="Calibri"/>
                <a:cs typeface="Calibri"/>
              </a:rPr>
              <a:t>st</a:t>
            </a:r>
            <a:r>
              <a:rPr sz="1300" spc="-40" dirty="0">
                <a:latin typeface="Calibri"/>
                <a:cs typeface="Calibri"/>
              </a:rPr>
              <a:t>r</a:t>
            </a:r>
            <a:r>
              <a:rPr sz="1300" spc="95" dirty="0">
                <a:latin typeface="Calibri"/>
                <a:cs typeface="Calibri"/>
              </a:rPr>
              <a:t>a</a:t>
            </a:r>
            <a:r>
              <a:rPr sz="1300" spc="-85" dirty="0">
                <a:latin typeface="Calibri"/>
                <a:cs typeface="Calibri"/>
              </a:rPr>
              <a:t>t</a:t>
            </a:r>
            <a:r>
              <a:rPr sz="1300" dirty="0">
                <a:latin typeface="Calibri"/>
                <a:cs typeface="Calibri"/>
              </a:rPr>
              <a:t>e</a:t>
            </a:r>
            <a:r>
              <a:rPr sz="1300" spc="95" dirty="0">
                <a:latin typeface="Calibri"/>
                <a:cs typeface="Calibri"/>
              </a:rPr>
              <a:t>g</a:t>
            </a:r>
            <a:r>
              <a:rPr sz="1300" spc="-15" dirty="0">
                <a:latin typeface="Calibri"/>
                <a:cs typeface="Calibri"/>
              </a:rPr>
              <a:t>i</a:t>
            </a:r>
            <a:r>
              <a:rPr sz="1300" spc="65" dirty="0">
                <a:latin typeface="Calibri"/>
                <a:cs typeface="Calibri"/>
              </a:rPr>
              <a:t>c</a:t>
            </a:r>
            <a:r>
              <a:rPr sz="1300" spc="-55" dirty="0">
                <a:latin typeface="Calibri"/>
                <a:cs typeface="Calibri"/>
              </a:rPr>
              <a:t> </a:t>
            </a:r>
            <a:r>
              <a:rPr sz="1300" spc="-50" dirty="0">
                <a:latin typeface="Calibri"/>
                <a:cs typeface="Calibri"/>
              </a:rPr>
              <a:t>c</a:t>
            </a:r>
            <a:r>
              <a:rPr sz="1300" spc="95" dirty="0">
                <a:latin typeface="Calibri"/>
                <a:cs typeface="Calibri"/>
              </a:rPr>
              <a:t>a</a:t>
            </a:r>
            <a:r>
              <a:rPr sz="1300" spc="-120" dirty="0">
                <a:latin typeface="Calibri"/>
                <a:cs typeface="Calibri"/>
              </a:rPr>
              <a:t>u</a:t>
            </a:r>
            <a:r>
              <a:rPr sz="1300" spc="-95" dirty="0">
                <a:latin typeface="Calibri"/>
                <a:cs typeface="Calibri"/>
              </a:rPr>
              <a:t>t</a:t>
            </a:r>
            <a:r>
              <a:rPr sz="1300" spc="-15" dirty="0">
                <a:latin typeface="Calibri"/>
                <a:cs typeface="Calibri"/>
              </a:rPr>
              <a:t>i</a:t>
            </a:r>
            <a:r>
              <a:rPr sz="1300" spc="-45" dirty="0">
                <a:latin typeface="Calibri"/>
                <a:cs typeface="Calibri"/>
              </a:rPr>
              <a:t>o</a:t>
            </a:r>
            <a:r>
              <a:rPr sz="1300" spc="-120" dirty="0">
                <a:latin typeface="Calibri"/>
                <a:cs typeface="Calibri"/>
              </a:rPr>
              <a:t>u</a:t>
            </a:r>
            <a:r>
              <a:rPr sz="1300" spc="-85" dirty="0">
                <a:latin typeface="Calibri"/>
                <a:cs typeface="Calibri"/>
              </a:rPr>
              <a:t>s</a:t>
            </a:r>
            <a:r>
              <a:rPr sz="1300" spc="-20" dirty="0">
                <a:latin typeface="Calibri"/>
                <a:cs typeface="Calibri"/>
              </a:rPr>
              <a:t>l</a:t>
            </a:r>
            <a:r>
              <a:rPr sz="1300" spc="55" dirty="0">
                <a:latin typeface="Calibri"/>
                <a:cs typeface="Calibri"/>
              </a:rPr>
              <a:t>y</a:t>
            </a:r>
            <a:r>
              <a:rPr sz="1300" spc="90" dirty="0">
                <a:latin typeface="Calibri"/>
                <a:cs typeface="Calibri"/>
              </a:rPr>
              <a:t> </a:t>
            </a:r>
            <a:r>
              <a:rPr sz="1300" spc="95" dirty="0">
                <a:latin typeface="Calibri"/>
                <a:cs typeface="Calibri"/>
              </a:rPr>
              <a:t>a</a:t>
            </a:r>
            <a:r>
              <a:rPr sz="1300" spc="5" dirty="0">
                <a:latin typeface="Calibri"/>
                <a:cs typeface="Calibri"/>
              </a:rPr>
              <a:t>s</a:t>
            </a:r>
            <a:r>
              <a:rPr sz="1300" spc="-25" dirty="0">
                <a:latin typeface="Calibri"/>
                <a:cs typeface="Calibri"/>
              </a:rPr>
              <a:t> </a:t>
            </a:r>
            <a:r>
              <a:rPr sz="1300" spc="125" dirty="0">
                <a:latin typeface="Calibri"/>
                <a:cs typeface="Calibri"/>
              </a:rPr>
              <a:t>a</a:t>
            </a:r>
            <a:r>
              <a:rPr sz="1300" spc="35" dirty="0">
                <a:latin typeface="Calibri"/>
                <a:cs typeface="Calibri"/>
              </a:rPr>
              <a:t> d</a:t>
            </a:r>
            <a:r>
              <a:rPr sz="1300" dirty="0">
                <a:latin typeface="Calibri"/>
                <a:cs typeface="Calibri"/>
              </a:rPr>
              <a:t>e</a:t>
            </a:r>
            <a:r>
              <a:rPr sz="1300" spc="-50" dirty="0">
                <a:latin typeface="Calibri"/>
                <a:cs typeface="Calibri"/>
              </a:rPr>
              <a:t>c</a:t>
            </a:r>
            <a:r>
              <a:rPr sz="1300" spc="-15" dirty="0">
                <a:latin typeface="Calibri"/>
                <a:cs typeface="Calibri"/>
              </a:rPr>
              <a:t>i</a:t>
            </a:r>
            <a:r>
              <a:rPr sz="1300" spc="-85" dirty="0">
                <a:latin typeface="Calibri"/>
                <a:cs typeface="Calibri"/>
              </a:rPr>
              <a:t>s</a:t>
            </a:r>
            <a:r>
              <a:rPr sz="1300" spc="-15" dirty="0">
                <a:latin typeface="Calibri"/>
                <a:cs typeface="Calibri"/>
              </a:rPr>
              <a:t>i</a:t>
            </a:r>
            <a:r>
              <a:rPr sz="1300" spc="-45" dirty="0">
                <a:latin typeface="Calibri"/>
                <a:cs typeface="Calibri"/>
              </a:rPr>
              <a:t>o</a:t>
            </a:r>
            <a:r>
              <a:rPr sz="1300" dirty="0">
                <a:latin typeface="Calibri"/>
                <a:cs typeface="Calibri"/>
              </a:rPr>
              <a:t>n</a:t>
            </a:r>
            <a:r>
              <a:rPr sz="1300" spc="-45" dirty="0">
                <a:latin typeface="Calibri"/>
                <a:cs typeface="Calibri"/>
              </a:rPr>
              <a:t> </a:t>
            </a:r>
            <a:r>
              <a:rPr sz="1300" spc="-85" dirty="0">
                <a:latin typeface="Calibri"/>
                <a:cs typeface="Calibri"/>
              </a:rPr>
              <a:t>t</a:t>
            </a:r>
            <a:r>
              <a:rPr sz="1300" spc="40" dirty="0">
                <a:latin typeface="Calibri"/>
                <a:cs typeface="Calibri"/>
              </a:rPr>
              <a:t>o</a:t>
            </a:r>
            <a:r>
              <a:rPr sz="1300" spc="-20" dirty="0">
                <a:latin typeface="Calibri"/>
                <a:cs typeface="Calibri"/>
              </a:rPr>
              <a:t> </a:t>
            </a:r>
            <a:r>
              <a:rPr sz="1300" spc="90" dirty="0">
                <a:latin typeface="Calibri"/>
                <a:cs typeface="Calibri"/>
              </a:rPr>
              <a:t>a</a:t>
            </a:r>
            <a:r>
              <a:rPr sz="1300" spc="35" dirty="0">
                <a:latin typeface="Calibri"/>
                <a:cs typeface="Calibri"/>
              </a:rPr>
              <a:t>d</a:t>
            </a:r>
            <a:r>
              <a:rPr sz="1300" spc="65" dirty="0">
                <a:latin typeface="Calibri"/>
                <a:cs typeface="Calibri"/>
              </a:rPr>
              <a:t>d</a:t>
            </a:r>
            <a:r>
              <a:rPr sz="1300" spc="25" dirty="0">
                <a:latin typeface="Calibri"/>
                <a:cs typeface="Calibri"/>
              </a:rPr>
              <a:t> </a:t>
            </a:r>
            <a:r>
              <a:rPr sz="1300" spc="-85" dirty="0">
                <a:latin typeface="Calibri"/>
                <a:cs typeface="Calibri"/>
              </a:rPr>
              <a:t>s</a:t>
            </a:r>
            <a:r>
              <a:rPr sz="1300" dirty="0">
                <a:latin typeface="Calibri"/>
                <a:cs typeface="Calibri"/>
              </a:rPr>
              <a:t>e</a:t>
            </a:r>
            <a:r>
              <a:rPr sz="1300" spc="25" dirty="0">
                <a:latin typeface="Calibri"/>
                <a:cs typeface="Calibri"/>
              </a:rPr>
              <a:t>r</a:t>
            </a:r>
            <a:r>
              <a:rPr sz="1300" spc="-25" dirty="0">
                <a:latin typeface="Calibri"/>
                <a:cs typeface="Calibri"/>
              </a:rPr>
              <a:t>v</a:t>
            </a:r>
            <a:r>
              <a:rPr sz="1300" spc="-20" dirty="0">
                <a:latin typeface="Calibri"/>
                <a:cs typeface="Calibri"/>
              </a:rPr>
              <a:t>i</a:t>
            </a:r>
            <a:r>
              <a:rPr sz="1300" spc="-50" dirty="0">
                <a:latin typeface="Calibri"/>
                <a:cs typeface="Calibri"/>
              </a:rPr>
              <a:t>c</a:t>
            </a:r>
            <a:r>
              <a:rPr sz="1300" dirty="0">
                <a:latin typeface="Calibri"/>
                <a:cs typeface="Calibri"/>
              </a:rPr>
              <a:t>e</a:t>
            </a:r>
            <a:r>
              <a:rPr sz="1300" spc="5" dirty="0">
                <a:latin typeface="Calibri"/>
                <a:cs typeface="Calibri"/>
              </a:rPr>
              <a:t>s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180" dirty="0">
                <a:latin typeface="Calibri"/>
                <a:cs typeface="Calibri"/>
              </a:rPr>
              <a:t>m</a:t>
            </a:r>
            <a:r>
              <a:rPr sz="1300" spc="70" dirty="0">
                <a:latin typeface="Calibri"/>
                <a:cs typeface="Calibri"/>
              </a:rPr>
              <a:t>a</a:t>
            </a:r>
            <a:r>
              <a:rPr sz="1300" spc="55" dirty="0">
                <a:latin typeface="Calibri"/>
                <a:cs typeface="Calibri"/>
              </a:rPr>
              <a:t>y</a:t>
            </a:r>
            <a:r>
              <a:rPr sz="1300" spc="65" dirty="0">
                <a:latin typeface="Calibri"/>
                <a:cs typeface="Calibri"/>
              </a:rPr>
              <a:t> </a:t>
            </a:r>
            <a:r>
              <a:rPr sz="1300" spc="-180" dirty="0">
                <a:latin typeface="Calibri"/>
                <a:cs typeface="Calibri"/>
              </a:rPr>
              <a:t>m</a:t>
            </a:r>
            <a:r>
              <a:rPr sz="1300" spc="-45" dirty="0">
                <a:latin typeface="Calibri"/>
                <a:cs typeface="Calibri"/>
              </a:rPr>
              <a:t>o</a:t>
            </a:r>
            <a:r>
              <a:rPr sz="1300" spc="-50" dirty="0">
                <a:latin typeface="Calibri"/>
                <a:cs typeface="Calibri"/>
              </a:rPr>
              <a:t>v</a:t>
            </a:r>
            <a:r>
              <a:rPr sz="1300" spc="25" dirty="0">
                <a:latin typeface="Calibri"/>
                <a:cs typeface="Calibri"/>
              </a:rPr>
              <a:t>e</a:t>
            </a:r>
            <a:r>
              <a:rPr sz="1300" spc="50" dirty="0">
                <a:latin typeface="Calibri"/>
                <a:cs typeface="Calibri"/>
              </a:rPr>
              <a:t> </a:t>
            </a:r>
            <a:r>
              <a:rPr sz="1300" spc="95" dirty="0">
                <a:latin typeface="Calibri"/>
                <a:cs typeface="Calibri"/>
              </a:rPr>
              <a:t>a</a:t>
            </a:r>
            <a:r>
              <a:rPr sz="1300" dirty="0">
                <a:latin typeface="Calibri"/>
                <a:cs typeface="Calibri"/>
              </a:rPr>
              <a:t>n</a:t>
            </a:r>
            <a:r>
              <a:rPr sz="1300" spc="-55" dirty="0">
                <a:latin typeface="Calibri"/>
                <a:cs typeface="Calibri"/>
              </a:rPr>
              <a:t> </a:t>
            </a:r>
            <a:r>
              <a:rPr sz="1300" spc="-45" dirty="0">
                <a:latin typeface="Calibri"/>
                <a:cs typeface="Calibri"/>
              </a:rPr>
              <a:t>o</a:t>
            </a:r>
            <a:r>
              <a:rPr sz="1300" spc="-25" dirty="0">
                <a:latin typeface="Calibri"/>
                <a:cs typeface="Calibri"/>
              </a:rPr>
              <a:t>r</a:t>
            </a:r>
            <a:r>
              <a:rPr sz="1300" spc="75" dirty="0">
                <a:latin typeface="Calibri"/>
                <a:cs typeface="Calibri"/>
              </a:rPr>
              <a:t>g</a:t>
            </a:r>
            <a:r>
              <a:rPr sz="1300" spc="95" dirty="0">
                <a:latin typeface="Calibri"/>
                <a:cs typeface="Calibri"/>
              </a:rPr>
              <a:t>a</a:t>
            </a:r>
            <a:r>
              <a:rPr sz="1300" spc="-120" dirty="0">
                <a:latin typeface="Calibri"/>
                <a:cs typeface="Calibri"/>
              </a:rPr>
              <a:t>n</a:t>
            </a:r>
            <a:r>
              <a:rPr sz="1300" spc="-20" dirty="0">
                <a:latin typeface="Calibri"/>
                <a:cs typeface="Calibri"/>
              </a:rPr>
              <a:t>i</a:t>
            </a:r>
            <a:r>
              <a:rPr sz="1300" spc="50" dirty="0">
                <a:latin typeface="Calibri"/>
                <a:cs typeface="Calibri"/>
              </a:rPr>
              <a:t>z</a:t>
            </a:r>
            <a:r>
              <a:rPr sz="1300" spc="90" dirty="0">
                <a:latin typeface="Calibri"/>
                <a:cs typeface="Calibri"/>
              </a:rPr>
              <a:t>a</a:t>
            </a:r>
            <a:r>
              <a:rPr sz="1300" spc="-85" dirty="0">
                <a:latin typeface="Calibri"/>
                <a:cs typeface="Calibri"/>
              </a:rPr>
              <a:t>t</a:t>
            </a:r>
            <a:r>
              <a:rPr sz="1300" spc="-20" dirty="0">
                <a:latin typeface="Calibri"/>
                <a:cs typeface="Calibri"/>
              </a:rPr>
              <a:t>i</a:t>
            </a:r>
            <a:r>
              <a:rPr sz="1300" spc="-45" dirty="0">
                <a:latin typeface="Calibri"/>
                <a:cs typeface="Calibri"/>
              </a:rPr>
              <a:t>o</a:t>
            </a:r>
            <a:r>
              <a:rPr sz="1300" dirty="0">
                <a:latin typeface="Calibri"/>
                <a:cs typeface="Calibri"/>
              </a:rPr>
              <a:t>n</a:t>
            </a:r>
            <a:r>
              <a:rPr sz="1300" spc="-30" dirty="0">
                <a:latin typeface="Calibri"/>
                <a:cs typeface="Calibri"/>
              </a:rPr>
              <a:t> </a:t>
            </a:r>
            <a:r>
              <a:rPr sz="1300" spc="-85" dirty="0">
                <a:latin typeface="Calibri"/>
                <a:cs typeface="Calibri"/>
              </a:rPr>
              <a:t>t</a:t>
            </a:r>
            <a:r>
              <a:rPr sz="1300" spc="40" dirty="0">
                <a:latin typeface="Calibri"/>
                <a:cs typeface="Calibri"/>
              </a:rPr>
              <a:t>o</a:t>
            </a:r>
            <a:r>
              <a:rPr sz="1300" spc="-10" dirty="0">
                <a:latin typeface="Calibri"/>
                <a:cs typeface="Calibri"/>
              </a:rPr>
              <a:t> </a:t>
            </a:r>
            <a:r>
              <a:rPr sz="1300" spc="125" dirty="0">
                <a:latin typeface="Calibri"/>
                <a:cs typeface="Calibri"/>
              </a:rPr>
              <a:t>a</a:t>
            </a:r>
            <a:r>
              <a:rPr sz="1300" spc="55" dirty="0">
                <a:latin typeface="Calibri"/>
                <a:cs typeface="Calibri"/>
              </a:rPr>
              <a:t> </a:t>
            </a:r>
            <a:r>
              <a:rPr sz="1300" spc="-120" dirty="0">
                <a:latin typeface="Calibri"/>
                <a:cs typeface="Calibri"/>
              </a:rPr>
              <a:t>n</a:t>
            </a:r>
            <a:r>
              <a:rPr sz="1300" spc="-30" dirty="0">
                <a:latin typeface="Calibri"/>
                <a:cs typeface="Calibri"/>
              </a:rPr>
              <a:t>e</a:t>
            </a:r>
            <a:r>
              <a:rPr sz="1300" spc="55" dirty="0">
                <a:latin typeface="Calibri"/>
                <a:cs typeface="Calibri"/>
              </a:rPr>
              <a:t>w</a:t>
            </a:r>
            <a:r>
              <a:rPr sz="1300" spc="-45" dirty="0">
                <a:latin typeface="Calibri"/>
                <a:cs typeface="Calibri"/>
              </a:rPr>
              <a:t> </a:t>
            </a:r>
            <a:r>
              <a:rPr sz="1300" spc="-85" dirty="0">
                <a:latin typeface="Calibri"/>
                <a:cs typeface="Calibri"/>
              </a:rPr>
              <a:t>st</a:t>
            </a:r>
            <a:r>
              <a:rPr sz="1300" spc="-40" dirty="0">
                <a:latin typeface="Calibri"/>
                <a:cs typeface="Calibri"/>
              </a:rPr>
              <a:t>r</a:t>
            </a:r>
            <a:r>
              <a:rPr sz="1300" spc="95" dirty="0">
                <a:latin typeface="Calibri"/>
                <a:cs typeface="Calibri"/>
              </a:rPr>
              <a:t>a</a:t>
            </a:r>
            <a:r>
              <a:rPr sz="1300" spc="-85" dirty="0">
                <a:latin typeface="Calibri"/>
                <a:cs typeface="Calibri"/>
              </a:rPr>
              <a:t>t</a:t>
            </a:r>
            <a:r>
              <a:rPr sz="1300" dirty="0">
                <a:latin typeface="Calibri"/>
                <a:cs typeface="Calibri"/>
              </a:rPr>
              <a:t>e</a:t>
            </a:r>
            <a:r>
              <a:rPr sz="1300" spc="95" dirty="0">
                <a:latin typeface="Calibri"/>
                <a:cs typeface="Calibri"/>
              </a:rPr>
              <a:t>g</a:t>
            </a:r>
            <a:r>
              <a:rPr sz="1300" spc="-15" dirty="0">
                <a:latin typeface="Calibri"/>
                <a:cs typeface="Calibri"/>
              </a:rPr>
              <a:t>i</a:t>
            </a:r>
            <a:r>
              <a:rPr sz="1300" spc="65" dirty="0">
                <a:latin typeface="Calibri"/>
                <a:cs typeface="Calibri"/>
              </a:rPr>
              <a:t>c</a:t>
            </a:r>
            <a:r>
              <a:rPr sz="1300" spc="-55" dirty="0">
                <a:latin typeface="Calibri"/>
                <a:cs typeface="Calibri"/>
              </a:rPr>
              <a:t> </a:t>
            </a:r>
            <a:r>
              <a:rPr sz="1300" spc="100" dirty="0">
                <a:latin typeface="Calibri"/>
                <a:cs typeface="Calibri"/>
              </a:rPr>
              <a:t>g</a:t>
            </a:r>
            <a:r>
              <a:rPr sz="1300" spc="-50" dirty="0">
                <a:latin typeface="Calibri"/>
                <a:cs typeface="Calibri"/>
              </a:rPr>
              <a:t>r</a:t>
            </a:r>
            <a:r>
              <a:rPr sz="1300" spc="-45" dirty="0">
                <a:latin typeface="Calibri"/>
                <a:cs typeface="Calibri"/>
              </a:rPr>
              <a:t>o</a:t>
            </a:r>
            <a:r>
              <a:rPr sz="1300" spc="-120" dirty="0">
                <a:latin typeface="Calibri"/>
                <a:cs typeface="Calibri"/>
              </a:rPr>
              <a:t>u</a:t>
            </a:r>
            <a:r>
              <a:rPr sz="1300" spc="65" dirty="0">
                <a:latin typeface="Calibri"/>
                <a:cs typeface="Calibri"/>
              </a:rPr>
              <a:t>p</a:t>
            </a:r>
            <a:r>
              <a:rPr sz="1300" spc="30" dirty="0">
                <a:latin typeface="Calibri"/>
                <a:cs typeface="Calibri"/>
              </a:rPr>
              <a:t> </a:t>
            </a:r>
            <a:r>
              <a:rPr sz="1300" spc="95" dirty="0">
                <a:latin typeface="Calibri"/>
                <a:cs typeface="Calibri"/>
              </a:rPr>
              <a:t>a</a:t>
            </a:r>
            <a:r>
              <a:rPr sz="1300" spc="-120" dirty="0">
                <a:latin typeface="Calibri"/>
                <a:cs typeface="Calibri"/>
              </a:rPr>
              <a:t>n</a:t>
            </a:r>
            <a:r>
              <a:rPr sz="1300" spc="65" dirty="0">
                <a:latin typeface="Calibri"/>
                <a:cs typeface="Calibri"/>
              </a:rPr>
              <a:t>d</a:t>
            </a:r>
            <a:r>
              <a:rPr sz="1300" spc="30" dirty="0">
                <a:latin typeface="Calibri"/>
                <a:cs typeface="Calibri"/>
              </a:rPr>
              <a:t> </a:t>
            </a:r>
            <a:r>
              <a:rPr sz="1300" spc="-85" dirty="0">
                <a:latin typeface="Calibri"/>
                <a:cs typeface="Calibri"/>
              </a:rPr>
              <a:t>t</a:t>
            </a:r>
            <a:r>
              <a:rPr sz="1300" spc="-120" dirty="0">
                <a:latin typeface="Calibri"/>
                <a:cs typeface="Calibri"/>
              </a:rPr>
              <a:t>h</a:t>
            </a:r>
            <a:r>
              <a:rPr sz="1300" dirty="0">
                <a:latin typeface="Calibri"/>
                <a:cs typeface="Calibri"/>
              </a:rPr>
              <a:t>e</a:t>
            </a:r>
            <a:r>
              <a:rPr sz="1300" spc="-25" dirty="0">
                <a:latin typeface="Calibri"/>
                <a:cs typeface="Calibri"/>
              </a:rPr>
              <a:t>r</a:t>
            </a:r>
            <a:r>
              <a:rPr sz="1300" dirty="0">
                <a:latin typeface="Calibri"/>
                <a:cs typeface="Calibri"/>
              </a:rPr>
              <a:t>ef</a:t>
            </a:r>
            <a:r>
              <a:rPr sz="1300" spc="-45" dirty="0">
                <a:latin typeface="Calibri"/>
                <a:cs typeface="Calibri"/>
              </a:rPr>
              <a:t>o</a:t>
            </a:r>
            <a:r>
              <a:rPr sz="1300" spc="-25" dirty="0">
                <a:latin typeface="Calibri"/>
                <a:cs typeface="Calibri"/>
              </a:rPr>
              <a:t>r</a:t>
            </a:r>
            <a:r>
              <a:rPr sz="1300" spc="25" dirty="0">
                <a:latin typeface="Calibri"/>
                <a:cs typeface="Calibri"/>
              </a:rPr>
              <a:t>e</a:t>
            </a:r>
            <a:r>
              <a:rPr sz="1300" spc="75" dirty="0">
                <a:latin typeface="Calibri"/>
                <a:cs typeface="Calibri"/>
              </a:rPr>
              <a:t> </a:t>
            </a:r>
            <a:r>
              <a:rPr sz="1300" spc="125" dirty="0">
                <a:latin typeface="Calibri"/>
                <a:cs typeface="Calibri"/>
              </a:rPr>
              <a:t>a</a:t>
            </a:r>
            <a:r>
              <a:rPr sz="1300" spc="35" dirty="0">
                <a:latin typeface="Calibri"/>
                <a:cs typeface="Calibri"/>
              </a:rPr>
              <a:t> </a:t>
            </a:r>
            <a:r>
              <a:rPr sz="1300" spc="-120" dirty="0">
                <a:latin typeface="Calibri"/>
                <a:cs typeface="Calibri"/>
              </a:rPr>
              <a:t>n</a:t>
            </a:r>
            <a:r>
              <a:rPr sz="1300" spc="-30" dirty="0">
                <a:latin typeface="Calibri"/>
                <a:cs typeface="Calibri"/>
              </a:rPr>
              <a:t>e</a:t>
            </a:r>
            <a:r>
              <a:rPr sz="1300" spc="55" dirty="0">
                <a:latin typeface="Calibri"/>
                <a:cs typeface="Calibri"/>
              </a:rPr>
              <a:t>w</a:t>
            </a:r>
            <a:r>
              <a:rPr sz="1300" spc="-45" dirty="0">
                <a:latin typeface="Calibri"/>
                <a:cs typeface="Calibri"/>
              </a:rPr>
              <a:t> </a:t>
            </a:r>
            <a:r>
              <a:rPr sz="1300" spc="-85" dirty="0">
                <a:latin typeface="Calibri"/>
                <a:cs typeface="Calibri"/>
              </a:rPr>
              <a:t>s</a:t>
            </a:r>
            <a:r>
              <a:rPr sz="1300" dirty="0">
                <a:latin typeface="Calibri"/>
                <a:cs typeface="Calibri"/>
              </a:rPr>
              <a:t>e</a:t>
            </a:r>
            <a:r>
              <a:rPr sz="1300" spc="-125" dirty="0">
                <a:latin typeface="Calibri"/>
                <a:cs typeface="Calibri"/>
              </a:rPr>
              <a:t>t</a:t>
            </a:r>
            <a:r>
              <a:rPr sz="1300" spc="110" dirty="0">
                <a:latin typeface="Calibri"/>
                <a:cs typeface="Calibri"/>
              </a:rPr>
              <a:t> </a:t>
            </a:r>
            <a:r>
              <a:rPr sz="1300" spc="-45" dirty="0">
                <a:latin typeface="Calibri"/>
                <a:cs typeface="Calibri"/>
              </a:rPr>
              <a:t>of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110" dirty="0">
                <a:latin typeface="Calibri"/>
                <a:cs typeface="Calibri"/>
              </a:rPr>
              <a:t> </a:t>
            </a:r>
            <a:r>
              <a:rPr sz="1300" spc="-50" dirty="0">
                <a:latin typeface="Calibri"/>
                <a:cs typeface="Calibri"/>
              </a:rPr>
              <a:t>c</a:t>
            </a:r>
            <a:r>
              <a:rPr sz="1300" spc="-45" dirty="0">
                <a:latin typeface="Calibri"/>
                <a:cs typeface="Calibri"/>
              </a:rPr>
              <a:t>o</a:t>
            </a:r>
            <a:r>
              <a:rPr sz="1300" spc="-180" dirty="0">
                <a:latin typeface="Calibri"/>
                <a:cs typeface="Calibri"/>
              </a:rPr>
              <a:t>m</a:t>
            </a:r>
            <a:r>
              <a:rPr sz="1300" spc="35" dirty="0">
                <a:latin typeface="Calibri"/>
                <a:cs typeface="Calibri"/>
              </a:rPr>
              <a:t>p</a:t>
            </a:r>
            <a:r>
              <a:rPr sz="1300" dirty="0">
                <a:latin typeface="Calibri"/>
                <a:cs typeface="Calibri"/>
              </a:rPr>
              <a:t>e</a:t>
            </a:r>
            <a:r>
              <a:rPr sz="1300" spc="-85" dirty="0">
                <a:latin typeface="Calibri"/>
                <a:cs typeface="Calibri"/>
              </a:rPr>
              <a:t>t</a:t>
            </a:r>
            <a:r>
              <a:rPr sz="1300" spc="-20" dirty="0">
                <a:latin typeface="Calibri"/>
                <a:cs typeface="Calibri"/>
              </a:rPr>
              <a:t>i</a:t>
            </a:r>
            <a:r>
              <a:rPr sz="1300" spc="-85" dirty="0">
                <a:latin typeface="Calibri"/>
                <a:cs typeface="Calibri"/>
              </a:rPr>
              <a:t>t</a:t>
            </a:r>
            <a:r>
              <a:rPr sz="1300" spc="-45" dirty="0">
                <a:latin typeface="Calibri"/>
                <a:cs typeface="Calibri"/>
              </a:rPr>
              <a:t>o</a:t>
            </a:r>
            <a:r>
              <a:rPr sz="1300" spc="-25" dirty="0">
                <a:latin typeface="Calibri"/>
                <a:cs typeface="Calibri"/>
              </a:rPr>
              <a:t>r</a:t>
            </a:r>
            <a:r>
              <a:rPr sz="1300" spc="-95" dirty="0">
                <a:latin typeface="Calibri"/>
                <a:cs typeface="Calibri"/>
              </a:rPr>
              <a:t>s</a:t>
            </a:r>
            <a:r>
              <a:rPr sz="1300" spc="70" dirty="0">
                <a:latin typeface="Calibri"/>
                <a:cs typeface="Calibri"/>
              </a:rPr>
              <a:t>.</a:t>
            </a:r>
            <a:r>
              <a:rPr sz="1300" spc="-40" dirty="0">
                <a:latin typeface="Calibri"/>
                <a:cs typeface="Calibri"/>
              </a:rPr>
              <a:t> </a:t>
            </a:r>
            <a:r>
              <a:rPr sz="1300" spc="20" dirty="0">
                <a:latin typeface="Calibri"/>
                <a:cs typeface="Calibri"/>
              </a:rPr>
              <a:t>N</a:t>
            </a:r>
            <a:r>
              <a:rPr sz="1300" spc="-45" dirty="0">
                <a:latin typeface="Calibri"/>
                <a:cs typeface="Calibri"/>
              </a:rPr>
              <a:t>o</a:t>
            </a:r>
            <a:r>
              <a:rPr sz="1300" spc="-85" dirty="0">
                <a:latin typeface="Calibri"/>
                <a:cs typeface="Calibri"/>
              </a:rPr>
              <a:t>t</a:t>
            </a:r>
            <a:r>
              <a:rPr sz="1300" spc="25" dirty="0">
                <a:latin typeface="Calibri"/>
                <a:cs typeface="Calibri"/>
              </a:rPr>
              <a:t>e</a:t>
            </a:r>
            <a:r>
              <a:rPr sz="1300" spc="35" dirty="0">
                <a:latin typeface="Calibri"/>
                <a:cs typeface="Calibri"/>
              </a:rPr>
              <a:t> </a:t>
            </a:r>
            <a:r>
              <a:rPr sz="1300" spc="-90" dirty="0">
                <a:latin typeface="Calibri"/>
                <a:cs typeface="Calibri"/>
              </a:rPr>
              <a:t>t</a:t>
            </a:r>
            <a:r>
              <a:rPr sz="1300" spc="-120" dirty="0">
                <a:latin typeface="Calibri"/>
                <a:cs typeface="Calibri"/>
              </a:rPr>
              <a:t>h</a:t>
            </a:r>
            <a:r>
              <a:rPr sz="1300" spc="90" dirty="0">
                <a:latin typeface="Calibri"/>
                <a:cs typeface="Calibri"/>
              </a:rPr>
              <a:t>a</a:t>
            </a:r>
            <a:r>
              <a:rPr sz="1300" spc="-125" dirty="0">
                <a:latin typeface="Calibri"/>
                <a:cs typeface="Calibri"/>
              </a:rPr>
              <a:t>t</a:t>
            </a:r>
            <a:r>
              <a:rPr sz="1300" spc="110" dirty="0">
                <a:latin typeface="Calibri"/>
                <a:cs typeface="Calibri"/>
              </a:rPr>
              <a:t> </a:t>
            </a:r>
            <a:r>
              <a:rPr sz="1300" spc="-15" dirty="0">
                <a:latin typeface="Calibri"/>
                <a:cs typeface="Calibri"/>
              </a:rPr>
              <a:t>i</a:t>
            </a:r>
            <a:r>
              <a:rPr sz="1300" dirty="0">
                <a:latin typeface="Calibri"/>
                <a:cs typeface="Calibri"/>
              </a:rPr>
              <a:t>n</a:t>
            </a:r>
            <a:r>
              <a:rPr sz="1300" spc="-45" dirty="0">
                <a:latin typeface="Calibri"/>
                <a:cs typeface="Calibri"/>
              </a:rPr>
              <a:t> </a:t>
            </a:r>
            <a:r>
              <a:rPr sz="1300" spc="-85" dirty="0">
                <a:latin typeface="Calibri"/>
                <a:cs typeface="Calibri"/>
              </a:rPr>
              <a:t>t</a:t>
            </a:r>
            <a:r>
              <a:rPr sz="1300" spc="-125" dirty="0">
                <a:latin typeface="Calibri"/>
                <a:cs typeface="Calibri"/>
              </a:rPr>
              <a:t>h</a:t>
            </a:r>
            <a:r>
              <a:rPr sz="1300" spc="-15" dirty="0">
                <a:latin typeface="Calibri"/>
                <a:cs typeface="Calibri"/>
              </a:rPr>
              <a:t>i</a:t>
            </a:r>
            <a:r>
              <a:rPr sz="1300" spc="5" dirty="0">
                <a:latin typeface="Calibri"/>
                <a:cs typeface="Calibri"/>
              </a:rPr>
              <a:t>s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40" dirty="0">
                <a:latin typeface="Calibri"/>
                <a:cs typeface="Calibri"/>
              </a:rPr>
              <a:t>e</a:t>
            </a:r>
            <a:r>
              <a:rPr sz="1300" spc="80" dirty="0">
                <a:latin typeface="Calibri"/>
                <a:cs typeface="Calibri"/>
              </a:rPr>
              <a:t>x</a:t>
            </a:r>
            <a:r>
              <a:rPr sz="1300" spc="95" dirty="0">
                <a:latin typeface="Calibri"/>
                <a:cs typeface="Calibri"/>
              </a:rPr>
              <a:t>a</a:t>
            </a:r>
            <a:r>
              <a:rPr sz="1300" spc="-180" dirty="0">
                <a:latin typeface="Calibri"/>
                <a:cs typeface="Calibri"/>
              </a:rPr>
              <a:t>m</a:t>
            </a:r>
            <a:r>
              <a:rPr sz="1300" spc="35" dirty="0">
                <a:latin typeface="Calibri"/>
                <a:cs typeface="Calibri"/>
              </a:rPr>
              <a:t>p</a:t>
            </a:r>
            <a:r>
              <a:rPr sz="1300" spc="-15" dirty="0">
                <a:latin typeface="Calibri"/>
                <a:cs typeface="Calibri"/>
              </a:rPr>
              <a:t>l</a:t>
            </a:r>
            <a:r>
              <a:rPr sz="1300" spc="25" dirty="0">
                <a:latin typeface="Calibri"/>
                <a:cs typeface="Calibri"/>
              </a:rPr>
              <a:t>e</a:t>
            </a:r>
            <a:r>
              <a:rPr sz="1300" spc="30" dirty="0">
                <a:latin typeface="Calibri"/>
                <a:cs typeface="Calibri"/>
              </a:rPr>
              <a:t> </a:t>
            </a:r>
            <a:r>
              <a:rPr sz="1300" spc="-85" dirty="0">
                <a:latin typeface="Calibri"/>
                <a:cs typeface="Calibri"/>
              </a:rPr>
              <a:t>t</a:t>
            </a:r>
            <a:r>
              <a:rPr sz="1300" spc="-125" dirty="0">
                <a:latin typeface="Calibri"/>
                <a:cs typeface="Calibri"/>
              </a:rPr>
              <a:t>h</a:t>
            </a:r>
            <a:r>
              <a:rPr sz="1300" dirty="0">
                <a:latin typeface="Calibri"/>
                <a:cs typeface="Calibri"/>
              </a:rPr>
              <a:t>e</a:t>
            </a:r>
            <a:r>
              <a:rPr sz="1300" spc="-25" dirty="0">
                <a:latin typeface="Calibri"/>
                <a:cs typeface="Calibri"/>
              </a:rPr>
              <a:t>r</a:t>
            </a:r>
            <a:r>
              <a:rPr sz="1300" spc="25" dirty="0">
                <a:latin typeface="Calibri"/>
                <a:cs typeface="Calibri"/>
              </a:rPr>
              <a:t>e</a:t>
            </a:r>
            <a:r>
              <a:rPr sz="1300" spc="65" dirty="0">
                <a:latin typeface="Calibri"/>
                <a:cs typeface="Calibri"/>
              </a:rPr>
              <a:t> </a:t>
            </a:r>
            <a:r>
              <a:rPr sz="1300" spc="-180" dirty="0">
                <a:latin typeface="Calibri"/>
                <a:cs typeface="Calibri"/>
              </a:rPr>
              <a:t>m</a:t>
            </a:r>
            <a:r>
              <a:rPr sz="1300" spc="70" dirty="0">
                <a:latin typeface="Calibri"/>
                <a:cs typeface="Calibri"/>
              </a:rPr>
              <a:t>a</a:t>
            </a:r>
            <a:r>
              <a:rPr sz="1300" spc="55" dirty="0">
                <a:latin typeface="Calibri"/>
                <a:cs typeface="Calibri"/>
              </a:rPr>
              <a:t>y</a:t>
            </a:r>
            <a:r>
              <a:rPr sz="1300" spc="65" dirty="0">
                <a:latin typeface="Calibri"/>
                <a:cs typeface="Calibri"/>
              </a:rPr>
              <a:t> </a:t>
            </a:r>
            <a:r>
              <a:rPr sz="1300" spc="35" dirty="0">
                <a:latin typeface="Calibri"/>
                <a:cs typeface="Calibri"/>
              </a:rPr>
              <a:t>b</a:t>
            </a:r>
            <a:r>
              <a:rPr sz="1300" spc="25" dirty="0">
                <a:latin typeface="Calibri"/>
                <a:cs typeface="Calibri"/>
              </a:rPr>
              <a:t>e</a:t>
            </a:r>
            <a:r>
              <a:rPr sz="1300" spc="30" dirty="0">
                <a:latin typeface="Calibri"/>
                <a:cs typeface="Calibri"/>
              </a:rPr>
              <a:t> </a:t>
            </a:r>
            <a:r>
              <a:rPr sz="1300" spc="95" dirty="0">
                <a:latin typeface="Calibri"/>
                <a:cs typeface="Calibri"/>
              </a:rPr>
              <a:t>a</a:t>
            </a:r>
            <a:r>
              <a:rPr sz="1300" dirty="0">
                <a:latin typeface="Calibri"/>
                <a:cs typeface="Calibri"/>
              </a:rPr>
              <a:t>n</a:t>
            </a:r>
            <a:r>
              <a:rPr sz="1300" spc="-45" dirty="0">
                <a:latin typeface="Calibri"/>
                <a:cs typeface="Calibri"/>
              </a:rPr>
              <a:t> o</a:t>
            </a:r>
            <a:r>
              <a:rPr sz="1300" spc="35" dirty="0">
                <a:latin typeface="Calibri"/>
                <a:cs typeface="Calibri"/>
              </a:rPr>
              <a:t>pp</a:t>
            </a:r>
            <a:r>
              <a:rPr sz="1300" spc="-45" dirty="0">
                <a:latin typeface="Calibri"/>
                <a:cs typeface="Calibri"/>
              </a:rPr>
              <a:t>o</a:t>
            </a:r>
            <a:r>
              <a:rPr sz="1300" dirty="0">
                <a:latin typeface="Calibri"/>
                <a:cs typeface="Calibri"/>
              </a:rPr>
              <a:t>r</a:t>
            </a:r>
            <a:r>
              <a:rPr sz="1300" spc="-85" dirty="0">
                <a:latin typeface="Calibri"/>
                <a:cs typeface="Calibri"/>
              </a:rPr>
              <a:t>t</a:t>
            </a:r>
            <a:r>
              <a:rPr sz="1300" spc="-125" dirty="0">
                <a:latin typeface="Calibri"/>
                <a:cs typeface="Calibri"/>
              </a:rPr>
              <a:t>u</a:t>
            </a:r>
            <a:r>
              <a:rPr sz="1300" spc="-120" dirty="0">
                <a:latin typeface="Calibri"/>
                <a:cs typeface="Calibri"/>
              </a:rPr>
              <a:t>n</a:t>
            </a:r>
            <a:r>
              <a:rPr sz="1300" spc="-20" dirty="0">
                <a:latin typeface="Calibri"/>
                <a:cs typeface="Calibri"/>
              </a:rPr>
              <a:t>i</a:t>
            </a:r>
            <a:r>
              <a:rPr sz="1300" spc="-85" dirty="0">
                <a:latin typeface="Calibri"/>
                <a:cs typeface="Calibri"/>
              </a:rPr>
              <a:t>t</a:t>
            </a:r>
            <a:r>
              <a:rPr sz="1300" spc="55" dirty="0">
                <a:latin typeface="Calibri"/>
                <a:cs typeface="Calibri"/>
              </a:rPr>
              <a:t>y</a:t>
            </a:r>
            <a:r>
              <a:rPr sz="1300" spc="85" dirty="0">
                <a:latin typeface="Calibri"/>
                <a:cs typeface="Calibri"/>
              </a:rPr>
              <a:t> </a:t>
            </a:r>
            <a:r>
              <a:rPr sz="1300" spc="-85" dirty="0">
                <a:latin typeface="Calibri"/>
                <a:cs typeface="Calibri"/>
              </a:rPr>
              <a:t>t</a:t>
            </a:r>
            <a:r>
              <a:rPr sz="1300" spc="40" dirty="0">
                <a:latin typeface="Calibri"/>
                <a:cs typeface="Calibri"/>
              </a:rPr>
              <a:t>o</a:t>
            </a:r>
            <a:r>
              <a:rPr sz="1300" spc="-10" dirty="0">
                <a:latin typeface="Calibri"/>
                <a:cs typeface="Calibri"/>
              </a:rPr>
              <a:t> </a:t>
            </a:r>
            <a:r>
              <a:rPr sz="1300" dirty="0">
                <a:latin typeface="Calibri"/>
                <a:cs typeface="Calibri"/>
              </a:rPr>
              <a:t>e</a:t>
            </a:r>
            <a:r>
              <a:rPr sz="1300" spc="-120" dirty="0">
                <a:latin typeface="Calibri"/>
                <a:cs typeface="Calibri"/>
              </a:rPr>
              <a:t>n</a:t>
            </a:r>
            <a:r>
              <a:rPr sz="1300" spc="-95" dirty="0">
                <a:latin typeface="Calibri"/>
                <a:cs typeface="Calibri"/>
              </a:rPr>
              <a:t>t</a:t>
            </a:r>
            <a:r>
              <a:rPr sz="1300" dirty="0">
                <a:latin typeface="Calibri"/>
                <a:cs typeface="Calibri"/>
              </a:rPr>
              <a:t>e</a:t>
            </a:r>
            <a:r>
              <a:rPr sz="1300" spc="-20" dirty="0">
                <a:latin typeface="Calibri"/>
                <a:cs typeface="Calibri"/>
              </a:rPr>
              <a:t>r</a:t>
            </a:r>
            <a:r>
              <a:rPr sz="1300" spc="-15" dirty="0">
                <a:latin typeface="Calibri"/>
                <a:cs typeface="Calibri"/>
              </a:rPr>
              <a:t> </a:t>
            </a:r>
            <a:r>
              <a:rPr sz="1300" spc="-45" dirty="0">
                <a:latin typeface="Calibri"/>
                <a:cs typeface="Calibri"/>
              </a:rPr>
              <a:t>o</a:t>
            </a:r>
            <a:r>
              <a:rPr sz="1300" spc="-20" dirty="0">
                <a:latin typeface="Calibri"/>
                <a:cs typeface="Calibri"/>
              </a:rPr>
              <a:t>r</a:t>
            </a:r>
            <a:r>
              <a:rPr sz="1300" spc="70" dirty="0">
                <a:latin typeface="Calibri"/>
                <a:cs typeface="Calibri"/>
              </a:rPr>
              <a:t> </a:t>
            </a:r>
            <a:r>
              <a:rPr sz="1300" spc="-180" dirty="0">
                <a:latin typeface="Calibri"/>
                <a:cs typeface="Calibri"/>
              </a:rPr>
              <a:t>m</a:t>
            </a:r>
            <a:r>
              <a:rPr sz="1300" spc="-45" dirty="0">
                <a:latin typeface="Calibri"/>
                <a:cs typeface="Calibri"/>
              </a:rPr>
              <a:t>o</a:t>
            </a:r>
            <a:r>
              <a:rPr sz="1300" spc="-55" dirty="0">
                <a:latin typeface="Calibri"/>
                <a:cs typeface="Calibri"/>
              </a:rPr>
              <a:t>v</a:t>
            </a:r>
            <a:r>
              <a:rPr sz="1300" spc="25" dirty="0">
                <a:latin typeface="Calibri"/>
                <a:cs typeface="Calibri"/>
              </a:rPr>
              <a:t>e</a:t>
            </a:r>
            <a:r>
              <a:rPr sz="1300" spc="50" dirty="0">
                <a:latin typeface="Calibri"/>
                <a:cs typeface="Calibri"/>
              </a:rPr>
              <a:t> </a:t>
            </a:r>
            <a:r>
              <a:rPr sz="1300" spc="-85" dirty="0">
                <a:latin typeface="Calibri"/>
                <a:cs typeface="Calibri"/>
              </a:rPr>
              <a:t>t</a:t>
            </a:r>
            <a:r>
              <a:rPr sz="1300" spc="-80" dirty="0">
                <a:latin typeface="Calibri"/>
                <a:cs typeface="Calibri"/>
              </a:rPr>
              <a:t>o</a:t>
            </a:r>
            <a:r>
              <a:rPr sz="1300" spc="-114" dirty="0">
                <a:latin typeface="Calibri"/>
                <a:cs typeface="Calibri"/>
              </a:rPr>
              <a:t>w</a:t>
            </a:r>
            <a:r>
              <a:rPr sz="1300" spc="95" dirty="0">
                <a:latin typeface="Calibri"/>
                <a:cs typeface="Calibri"/>
              </a:rPr>
              <a:t>a</a:t>
            </a:r>
            <a:r>
              <a:rPr sz="1300" spc="-25" dirty="0">
                <a:latin typeface="Calibri"/>
                <a:cs typeface="Calibri"/>
              </a:rPr>
              <a:t>r</a:t>
            </a:r>
            <a:r>
              <a:rPr sz="1300" spc="65" dirty="0">
                <a:latin typeface="Calibri"/>
                <a:cs typeface="Calibri"/>
              </a:rPr>
              <a:t>d</a:t>
            </a:r>
            <a:r>
              <a:rPr sz="1300" spc="25" dirty="0">
                <a:latin typeface="Calibri"/>
                <a:cs typeface="Calibri"/>
              </a:rPr>
              <a:t> </a:t>
            </a:r>
            <a:r>
              <a:rPr sz="1300" spc="125" dirty="0">
                <a:latin typeface="Calibri"/>
                <a:cs typeface="Calibri"/>
              </a:rPr>
              <a:t>a</a:t>
            </a:r>
            <a:r>
              <a:rPr sz="1300" spc="35" dirty="0">
                <a:latin typeface="Calibri"/>
                <a:cs typeface="Calibri"/>
              </a:rPr>
              <a:t> </a:t>
            </a:r>
            <a:r>
              <a:rPr sz="1300" spc="-180" dirty="0">
                <a:latin typeface="Calibri"/>
                <a:cs typeface="Calibri"/>
              </a:rPr>
              <a:t>m</a:t>
            </a:r>
            <a:r>
              <a:rPr sz="1300" dirty="0">
                <a:latin typeface="Calibri"/>
                <a:cs typeface="Calibri"/>
              </a:rPr>
              <a:t>e</a:t>
            </a:r>
            <a:r>
              <a:rPr sz="1300" spc="35" dirty="0">
                <a:latin typeface="Calibri"/>
                <a:cs typeface="Calibri"/>
              </a:rPr>
              <a:t>d</a:t>
            </a:r>
            <a:r>
              <a:rPr sz="1300" spc="-15" dirty="0">
                <a:latin typeface="Calibri"/>
                <a:cs typeface="Calibri"/>
              </a:rPr>
              <a:t>i</a:t>
            </a:r>
            <a:r>
              <a:rPr sz="1300" spc="-120" dirty="0">
                <a:latin typeface="Calibri"/>
                <a:cs typeface="Calibri"/>
              </a:rPr>
              <a:t>u</a:t>
            </a:r>
            <a:r>
              <a:rPr sz="1300" spc="-175" dirty="0">
                <a:latin typeface="Calibri"/>
                <a:cs typeface="Calibri"/>
              </a:rPr>
              <a:t>m</a:t>
            </a:r>
            <a:r>
              <a:rPr sz="1300" spc="-130" dirty="0">
                <a:latin typeface="Calibri"/>
                <a:cs typeface="Calibri"/>
              </a:rPr>
              <a:t>-</a:t>
            </a:r>
            <a:r>
              <a:rPr sz="1300" spc="-135" dirty="0">
                <a:latin typeface="Calibri"/>
                <a:cs typeface="Calibri"/>
              </a:rPr>
              <a:t> </a:t>
            </a:r>
            <a:r>
              <a:rPr sz="1300" spc="-50" dirty="0">
                <a:latin typeface="Calibri"/>
                <a:cs typeface="Calibri"/>
              </a:rPr>
              <a:t>c</a:t>
            </a:r>
            <a:r>
              <a:rPr sz="1300" spc="-45" dirty="0">
                <a:latin typeface="Calibri"/>
                <a:cs typeface="Calibri"/>
              </a:rPr>
              <a:t>o</a:t>
            </a:r>
            <a:r>
              <a:rPr sz="1300" spc="-85" dirty="0">
                <a:latin typeface="Calibri"/>
                <a:cs typeface="Calibri"/>
              </a:rPr>
              <a:t>st</a:t>
            </a:r>
            <a:r>
              <a:rPr sz="1300" spc="70" dirty="0">
                <a:latin typeface="Calibri"/>
                <a:cs typeface="Calibri"/>
              </a:rPr>
              <a:t>,</a:t>
            </a:r>
            <a:r>
              <a:rPr sz="1300" spc="-40" dirty="0">
                <a:latin typeface="Calibri"/>
                <a:cs typeface="Calibri"/>
              </a:rPr>
              <a:t> </a:t>
            </a:r>
            <a:r>
              <a:rPr sz="1300" spc="-180" dirty="0">
                <a:latin typeface="Calibri"/>
                <a:cs typeface="Calibri"/>
              </a:rPr>
              <a:t>m</a:t>
            </a:r>
            <a:r>
              <a:rPr sz="1300" spc="95" dirty="0">
                <a:latin typeface="Calibri"/>
                <a:cs typeface="Calibri"/>
              </a:rPr>
              <a:t>a</a:t>
            </a:r>
            <a:r>
              <a:rPr sz="1300" spc="-160" dirty="0">
                <a:latin typeface="Calibri"/>
                <a:cs typeface="Calibri"/>
              </a:rPr>
              <a:t>n</a:t>
            </a:r>
            <a:r>
              <a:rPr sz="1300" spc="55" dirty="0">
                <a:latin typeface="Calibri"/>
                <a:cs typeface="Calibri"/>
              </a:rPr>
              <a:t>y</a:t>
            </a:r>
            <a:r>
              <a:rPr sz="1300" spc="65" dirty="0">
                <a:latin typeface="Calibri"/>
                <a:cs typeface="Calibri"/>
              </a:rPr>
              <a:t> </a:t>
            </a:r>
            <a:r>
              <a:rPr sz="1300" spc="-85" dirty="0">
                <a:latin typeface="Calibri"/>
                <a:cs typeface="Calibri"/>
              </a:rPr>
              <a:t>s</a:t>
            </a:r>
            <a:r>
              <a:rPr sz="1300" dirty="0">
                <a:latin typeface="Calibri"/>
                <a:cs typeface="Calibri"/>
              </a:rPr>
              <a:t>e</a:t>
            </a:r>
            <a:r>
              <a:rPr sz="1300" spc="25" dirty="0">
                <a:latin typeface="Calibri"/>
                <a:cs typeface="Calibri"/>
              </a:rPr>
              <a:t>r</a:t>
            </a:r>
            <a:r>
              <a:rPr sz="1300" spc="-25" dirty="0">
                <a:latin typeface="Calibri"/>
                <a:cs typeface="Calibri"/>
              </a:rPr>
              <a:t>v</a:t>
            </a:r>
            <a:r>
              <a:rPr sz="1300" spc="-20" dirty="0">
                <a:latin typeface="Calibri"/>
                <a:cs typeface="Calibri"/>
              </a:rPr>
              <a:t>i</a:t>
            </a:r>
            <a:r>
              <a:rPr sz="1300" spc="-50" dirty="0">
                <a:latin typeface="Calibri"/>
                <a:cs typeface="Calibri"/>
              </a:rPr>
              <a:t>c</a:t>
            </a:r>
            <a:r>
              <a:rPr sz="1300" dirty="0">
                <a:latin typeface="Calibri"/>
                <a:cs typeface="Calibri"/>
              </a:rPr>
              <a:t>e</a:t>
            </a:r>
            <a:r>
              <a:rPr sz="1300" spc="5" dirty="0">
                <a:latin typeface="Calibri"/>
                <a:cs typeface="Calibri"/>
              </a:rPr>
              <a:t>s</a:t>
            </a:r>
            <a:r>
              <a:rPr sz="1300" spc="15" dirty="0">
                <a:latin typeface="Calibri"/>
                <a:cs typeface="Calibri"/>
              </a:rPr>
              <a:t> </a:t>
            </a:r>
            <a:r>
              <a:rPr sz="1300" spc="-120" dirty="0">
                <a:latin typeface="Calibri"/>
                <a:cs typeface="Calibri"/>
              </a:rPr>
              <a:t>n</a:t>
            </a:r>
            <a:r>
              <a:rPr sz="1300" spc="-20" dirty="0">
                <a:latin typeface="Calibri"/>
                <a:cs typeface="Calibri"/>
              </a:rPr>
              <a:t>i</a:t>
            </a:r>
            <a:r>
              <a:rPr sz="1300" spc="-5" dirty="0">
                <a:latin typeface="Calibri"/>
                <a:cs typeface="Calibri"/>
              </a:rPr>
              <a:t>c</a:t>
            </a:r>
            <a:r>
              <a:rPr sz="1300" spc="-120" dirty="0">
                <a:latin typeface="Calibri"/>
                <a:cs typeface="Calibri"/>
              </a:rPr>
              <a:t>h</a:t>
            </a:r>
            <a:r>
              <a:rPr sz="1300" spc="25" dirty="0">
                <a:latin typeface="Calibri"/>
                <a:cs typeface="Calibri"/>
              </a:rPr>
              <a:t>e</a:t>
            </a:r>
            <a:r>
              <a:rPr sz="1300" spc="60" dirty="0">
                <a:latin typeface="Calibri"/>
                <a:cs typeface="Calibri"/>
              </a:rPr>
              <a:t> </a:t>
            </a:r>
            <a:r>
              <a:rPr sz="1300" spc="95" dirty="0">
                <a:latin typeface="Calibri"/>
                <a:cs typeface="Calibri"/>
              </a:rPr>
              <a:t>a</a:t>
            </a:r>
            <a:r>
              <a:rPr sz="1300" spc="-120" dirty="0">
                <a:latin typeface="Calibri"/>
                <a:cs typeface="Calibri"/>
              </a:rPr>
              <a:t>n</a:t>
            </a:r>
            <a:r>
              <a:rPr sz="1300" spc="65" dirty="0">
                <a:latin typeface="Calibri"/>
                <a:cs typeface="Calibri"/>
              </a:rPr>
              <a:t>d</a:t>
            </a:r>
            <a:r>
              <a:rPr sz="1300" spc="30" dirty="0">
                <a:latin typeface="Calibri"/>
                <a:cs typeface="Calibri"/>
              </a:rPr>
              <a:t> </a:t>
            </a:r>
            <a:r>
              <a:rPr sz="1300" spc="35" dirty="0">
                <a:latin typeface="Calibri"/>
                <a:cs typeface="Calibri"/>
              </a:rPr>
              <a:t>b</a:t>
            </a:r>
            <a:r>
              <a:rPr sz="1300" dirty="0">
                <a:latin typeface="Calibri"/>
                <a:cs typeface="Calibri"/>
              </a:rPr>
              <a:t>e</a:t>
            </a:r>
            <a:r>
              <a:rPr sz="1300" spc="-50" dirty="0">
                <a:latin typeface="Calibri"/>
                <a:cs typeface="Calibri"/>
              </a:rPr>
              <a:t>c</a:t>
            </a:r>
            <a:r>
              <a:rPr sz="1300" spc="-45" dirty="0">
                <a:latin typeface="Calibri"/>
                <a:cs typeface="Calibri"/>
              </a:rPr>
              <a:t>o</a:t>
            </a:r>
            <a:r>
              <a:rPr sz="1300" spc="-180" dirty="0">
                <a:latin typeface="Calibri"/>
                <a:cs typeface="Calibri"/>
              </a:rPr>
              <a:t>m</a:t>
            </a:r>
            <a:r>
              <a:rPr sz="1300" spc="25" dirty="0">
                <a:latin typeface="Calibri"/>
                <a:cs typeface="Calibri"/>
              </a:rPr>
              <a:t>e</a:t>
            </a:r>
            <a:r>
              <a:rPr sz="1300" spc="35" dirty="0">
                <a:latin typeface="Calibri"/>
                <a:cs typeface="Calibri"/>
              </a:rPr>
              <a:t> </a:t>
            </a:r>
            <a:r>
              <a:rPr sz="1300" spc="125" dirty="0">
                <a:latin typeface="Calibri"/>
                <a:cs typeface="Calibri"/>
              </a:rPr>
              <a:t>a</a:t>
            </a:r>
            <a:r>
              <a:rPr sz="1300" spc="25" dirty="0">
                <a:latin typeface="Calibri"/>
                <a:cs typeface="Calibri"/>
              </a:rPr>
              <a:t> </a:t>
            </a:r>
            <a:r>
              <a:rPr sz="1300" spc="-85" dirty="0">
                <a:latin typeface="Calibri"/>
                <a:cs typeface="Calibri"/>
              </a:rPr>
              <a:t>st</a:t>
            </a:r>
            <a:r>
              <a:rPr sz="1300" spc="-40" dirty="0">
                <a:latin typeface="Calibri"/>
                <a:cs typeface="Calibri"/>
              </a:rPr>
              <a:t>r</a:t>
            </a:r>
            <a:r>
              <a:rPr sz="1300" spc="95" dirty="0">
                <a:latin typeface="Calibri"/>
                <a:cs typeface="Calibri"/>
              </a:rPr>
              <a:t>a</a:t>
            </a:r>
            <a:r>
              <a:rPr sz="1300" spc="-85" dirty="0">
                <a:latin typeface="Calibri"/>
                <a:cs typeface="Calibri"/>
              </a:rPr>
              <a:t>t</a:t>
            </a:r>
            <a:r>
              <a:rPr sz="1300" dirty="0">
                <a:latin typeface="Calibri"/>
                <a:cs typeface="Calibri"/>
              </a:rPr>
              <a:t>e</a:t>
            </a:r>
            <a:r>
              <a:rPr sz="1300" spc="95" dirty="0">
                <a:latin typeface="Calibri"/>
                <a:cs typeface="Calibri"/>
              </a:rPr>
              <a:t>g</a:t>
            </a:r>
            <a:r>
              <a:rPr sz="1300" spc="-15" dirty="0">
                <a:latin typeface="Calibri"/>
                <a:cs typeface="Calibri"/>
              </a:rPr>
              <a:t>i</a:t>
            </a:r>
            <a:r>
              <a:rPr sz="1300" spc="65" dirty="0">
                <a:latin typeface="Calibri"/>
                <a:cs typeface="Calibri"/>
              </a:rPr>
              <a:t>c</a:t>
            </a:r>
            <a:r>
              <a:rPr sz="1300" spc="-55" dirty="0">
                <a:latin typeface="Calibri"/>
                <a:cs typeface="Calibri"/>
              </a:rPr>
              <a:t> </a:t>
            </a:r>
            <a:r>
              <a:rPr sz="1300" spc="100" dirty="0">
                <a:latin typeface="Calibri"/>
                <a:cs typeface="Calibri"/>
              </a:rPr>
              <a:t>g</a:t>
            </a:r>
            <a:r>
              <a:rPr sz="1300" spc="-50" dirty="0">
                <a:latin typeface="Calibri"/>
                <a:cs typeface="Calibri"/>
              </a:rPr>
              <a:t>r</a:t>
            </a:r>
            <a:r>
              <a:rPr sz="1300" spc="-45" dirty="0">
                <a:latin typeface="Calibri"/>
                <a:cs typeface="Calibri"/>
              </a:rPr>
              <a:t>o</a:t>
            </a:r>
            <a:r>
              <a:rPr sz="1300" spc="-120" dirty="0">
                <a:latin typeface="Calibri"/>
                <a:cs typeface="Calibri"/>
              </a:rPr>
              <a:t>u</a:t>
            </a:r>
            <a:r>
              <a:rPr sz="1300" spc="65" dirty="0">
                <a:latin typeface="Calibri"/>
                <a:cs typeface="Calibri"/>
              </a:rPr>
              <a:t>p</a:t>
            </a:r>
            <a:r>
              <a:rPr sz="1300" spc="45" dirty="0">
                <a:latin typeface="Calibri"/>
                <a:cs typeface="Calibri"/>
              </a:rPr>
              <a:t> </a:t>
            </a:r>
            <a:r>
              <a:rPr sz="1300" spc="-45" dirty="0">
                <a:latin typeface="Calibri"/>
                <a:cs typeface="Calibri"/>
              </a:rPr>
              <a:t>of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110" dirty="0">
                <a:latin typeface="Calibri"/>
                <a:cs typeface="Calibri"/>
              </a:rPr>
              <a:t> </a:t>
            </a:r>
            <a:r>
              <a:rPr sz="1300" spc="-45" dirty="0">
                <a:latin typeface="Calibri"/>
                <a:cs typeface="Calibri"/>
              </a:rPr>
              <a:t>o</a:t>
            </a:r>
            <a:r>
              <a:rPr sz="1300" spc="-120" dirty="0">
                <a:latin typeface="Calibri"/>
                <a:cs typeface="Calibri"/>
              </a:rPr>
              <a:t>n</a:t>
            </a:r>
            <a:r>
              <a:rPr sz="1300" spc="-20" dirty="0">
                <a:latin typeface="Calibri"/>
                <a:cs typeface="Calibri"/>
              </a:rPr>
              <a:t>e</a:t>
            </a:r>
            <a:r>
              <a:rPr sz="1300" spc="70" dirty="0">
                <a:latin typeface="Calibri"/>
                <a:cs typeface="Calibri"/>
              </a:rPr>
              <a:t>.</a:t>
            </a:r>
            <a:endParaRPr sz="1300" dirty="0">
              <a:latin typeface="Calibri"/>
              <a:cs typeface="Calibri"/>
            </a:endParaRPr>
          </a:p>
          <a:p>
            <a:pPr marL="12700" marR="419100">
              <a:lnSpc>
                <a:spcPts val="1150"/>
              </a:lnSpc>
              <a:spcBef>
                <a:spcPts val="1145"/>
              </a:spcBef>
            </a:pPr>
            <a:r>
              <a:rPr sz="1200" spc="-75" dirty="0">
                <a:solidFill>
                  <a:srgbClr val="7B5F1E"/>
                </a:solidFill>
                <a:latin typeface="Calibri"/>
                <a:cs typeface="Calibri"/>
              </a:rPr>
              <a:t>*</a:t>
            </a:r>
            <a:r>
              <a:rPr sz="1200" spc="-105" dirty="0">
                <a:solidFill>
                  <a:srgbClr val="7B5F1E"/>
                </a:solidFill>
                <a:latin typeface="Calibri"/>
                <a:cs typeface="Calibri"/>
              </a:rPr>
              <a:t>R</a:t>
            </a:r>
            <a:r>
              <a:rPr sz="1200" spc="85" dirty="0">
                <a:solidFill>
                  <a:srgbClr val="7B5F1E"/>
                </a:solidFill>
                <a:latin typeface="Calibri"/>
                <a:cs typeface="Calibri"/>
              </a:rPr>
              <a:t>a</a:t>
            </a:r>
            <a:r>
              <a:rPr sz="1200" spc="-110" dirty="0">
                <a:solidFill>
                  <a:srgbClr val="7B5F1E"/>
                </a:solidFill>
                <a:latin typeface="Calibri"/>
                <a:cs typeface="Calibri"/>
              </a:rPr>
              <a:t>n</a:t>
            </a:r>
            <a:r>
              <a:rPr sz="1200" spc="70" dirty="0">
                <a:solidFill>
                  <a:srgbClr val="7B5F1E"/>
                </a:solidFill>
                <a:latin typeface="Calibri"/>
                <a:cs typeface="Calibri"/>
              </a:rPr>
              <a:t>g</a:t>
            </a:r>
            <a:r>
              <a:rPr sz="1200" spc="25" dirty="0">
                <a:solidFill>
                  <a:srgbClr val="7B5F1E"/>
                </a:solidFill>
                <a:latin typeface="Calibri"/>
                <a:cs typeface="Calibri"/>
              </a:rPr>
              <a:t>e</a:t>
            </a:r>
            <a:r>
              <a:rPr sz="1200" spc="30" dirty="0">
                <a:solidFill>
                  <a:srgbClr val="7B5F1E"/>
                </a:solidFill>
                <a:latin typeface="Calibri"/>
                <a:cs typeface="Calibri"/>
              </a:rPr>
              <a:t> </a:t>
            </a:r>
            <a:r>
              <a:rPr sz="1200" spc="-35" dirty="0">
                <a:solidFill>
                  <a:srgbClr val="7B5F1E"/>
                </a:solidFill>
                <a:latin typeface="Calibri"/>
                <a:cs typeface="Calibri"/>
              </a:rPr>
              <a:t>o</a:t>
            </a:r>
            <a:r>
              <a:rPr sz="1200" spc="-40" dirty="0">
                <a:solidFill>
                  <a:srgbClr val="7B5F1E"/>
                </a:solidFill>
                <a:latin typeface="Calibri"/>
                <a:cs typeface="Calibri"/>
              </a:rPr>
              <a:t>f</a:t>
            </a:r>
            <a:r>
              <a:rPr sz="1200" dirty="0">
                <a:solidFill>
                  <a:srgbClr val="7B5F1E"/>
                </a:solidFill>
                <a:latin typeface="Calibri"/>
                <a:cs typeface="Calibri"/>
              </a:rPr>
              <a:t> </a:t>
            </a:r>
            <a:r>
              <a:rPr sz="1200" spc="-120" dirty="0">
                <a:solidFill>
                  <a:srgbClr val="7B5F1E"/>
                </a:solidFill>
                <a:latin typeface="Calibri"/>
                <a:cs typeface="Calibri"/>
              </a:rPr>
              <a:t> </a:t>
            </a:r>
            <a:r>
              <a:rPr sz="1200" spc="-75" dirty="0">
                <a:solidFill>
                  <a:srgbClr val="7B5F1E"/>
                </a:solidFill>
                <a:latin typeface="Calibri"/>
                <a:cs typeface="Calibri"/>
              </a:rPr>
              <a:t>s</a:t>
            </a:r>
            <a:r>
              <a:rPr sz="1200" dirty="0">
                <a:solidFill>
                  <a:srgbClr val="7B5F1E"/>
                </a:solidFill>
                <a:latin typeface="Calibri"/>
                <a:cs typeface="Calibri"/>
              </a:rPr>
              <a:t>e</a:t>
            </a:r>
            <a:r>
              <a:rPr sz="1200" spc="15" dirty="0">
                <a:solidFill>
                  <a:srgbClr val="7B5F1E"/>
                </a:solidFill>
                <a:latin typeface="Calibri"/>
                <a:cs typeface="Calibri"/>
              </a:rPr>
              <a:t>r</a:t>
            </a:r>
            <a:r>
              <a:rPr sz="1200" spc="-20" dirty="0">
                <a:solidFill>
                  <a:srgbClr val="7B5F1E"/>
                </a:solidFill>
                <a:latin typeface="Calibri"/>
                <a:cs typeface="Calibri"/>
              </a:rPr>
              <a:t>vi</a:t>
            </a:r>
            <a:r>
              <a:rPr sz="1200" spc="-50" dirty="0">
                <a:solidFill>
                  <a:srgbClr val="7B5F1E"/>
                </a:solidFill>
                <a:latin typeface="Calibri"/>
                <a:cs typeface="Calibri"/>
              </a:rPr>
              <a:t>c</a:t>
            </a:r>
            <a:r>
              <a:rPr sz="1200" dirty="0">
                <a:solidFill>
                  <a:srgbClr val="7B5F1E"/>
                </a:solidFill>
                <a:latin typeface="Calibri"/>
                <a:cs typeface="Calibri"/>
              </a:rPr>
              <a:t>e</a:t>
            </a:r>
            <a:r>
              <a:rPr sz="1200" spc="5" dirty="0">
                <a:solidFill>
                  <a:srgbClr val="7B5F1E"/>
                </a:solidFill>
                <a:latin typeface="Calibri"/>
                <a:cs typeface="Calibri"/>
              </a:rPr>
              <a:t>s</a:t>
            </a:r>
            <a:r>
              <a:rPr sz="1200" spc="-10" dirty="0">
                <a:solidFill>
                  <a:srgbClr val="7B5F1E"/>
                </a:solidFill>
                <a:latin typeface="Calibri"/>
                <a:cs typeface="Calibri"/>
              </a:rPr>
              <a:t> </a:t>
            </a:r>
            <a:r>
              <a:rPr sz="1200" spc="-20" dirty="0">
                <a:solidFill>
                  <a:srgbClr val="7B5F1E"/>
                </a:solidFill>
                <a:latin typeface="Calibri"/>
                <a:cs typeface="Calibri"/>
              </a:rPr>
              <a:t>i</a:t>
            </a:r>
            <a:r>
              <a:rPr sz="1200" spc="-110" dirty="0">
                <a:solidFill>
                  <a:srgbClr val="7B5F1E"/>
                </a:solidFill>
                <a:latin typeface="Calibri"/>
                <a:cs typeface="Calibri"/>
              </a:rPr>
              <a:t>n</a:t>
            </a:r>
            <a:r>
              <a:rPr sz="1200" spc="-50" dirty="0">
                <a:solidFill>
                  <a:srgbClr val="7B5F1E"/>
                </a:solidFill>
                <a:latin typeface="Calibri"/>
                <a:cs typeface="Calibri"/>
              </a:rPr>
              <a:t>c</a:t>
            </a:r>
            <a:r>
              <a:rPr sz="1200" spc="-15" dirty="0">
                <a:solidFill>
                  <a:srgbClr val="7B5F1E"/>
                </a:solidFill>
                <a:latin typeface="Calibri"/>
                <a:cs typeface="Calibri"/>
              </a:rPr>
              <a:t>l</a:t>
            </a:r>
            <a:r>
              <a:rPr sz="1200" spc="-110" dirty="0">
                <a:solidFill>
                  <a:srgbClr val="7B5F1E"/>
                </a:solidFill>
                <a:latin typeface="Calibri"/>
                <a:cs typeface="Calibri"/>
              </a:rPr>
              <a:t>u</a:t>
            </a:r>
            <a:r>
              <a:rPr sz="1200" spc="30" dirty="0">
                <a:solidFill>
                  <a:srgbClr val="7B5F1E"/>
                </a:solidFill>
                <a:latin typeface="Calibri"/>
                <a:cs typeface="Calibri"/>
              </a:rPr>
              <a:t>d</a:t>
            </a:r>
            <a:r>
              <a:rPr sz="1200" dirty="0">
                <a:solidFill>
                  <a:srgbClr val="7B5F1E"/>
                </a:solidFill>
                <a:latin typeface="Calibri"/>
                <a:cs typeface="Calibri"/>
              </a:rPr>
              <a:t>e</a:t>
            </a:r>
            <a:r>
              <a:rPr sz="1200" spc="60" dirty="0">
                <a:solidFill>
                  <a:srgbClr val="7B5F1E"/>
                </a:solidFill>
                <a:latin typeface="Calibri"/>
                <a:cs typeface="Calibri"/>
              </a:rPr>
              <a:t>d</a:t>
            </a:r>
            <a:r>
              <a:rPr sz="1200" spc="15" dirty="0">
                <a:solidFill>
                  <a:srgbClr val="7B5F1E"/>
                </a:solidFill>
                <a:latin typeface="Calibri"/>
                <a:cs typeface="Calibri"/>
              </a:rPr>
              <a:t> </a:t>
            </a:r>
            <a:r>
              <a:rPr sz="1200" spc="-75" dirty="0">
                <a:solidFill>
                  <a:srgbClr val="7B5F1E"/>
                </a:solidFill>
                <a:latin typeface="Calibri"/>
                <a:cs typeface="Calibri"/>
              </a:rPr>
              <a:t>s</a:t>
            </a:r>
            <a:r>
              <a:rPr sz="1200" spc="-25" dirty="0">
                <a:solidFill>
                  <a:srgbClr val="7B5F1E"/>
                </a:solidFill>
                <a:latin typeface="Calibri"/>
                <a:cs typeface="Calibri"/>
              </a:rPr>
              <a:t>k</a:t>
            </a:r>
            <a:r>
              <a:rPr sz="1200" spc="-20" dirty="0">
                <a:solidFill>
                  <a:srgbClr val="7B5F1E"/>
                </a:solidFill>
                <a:latin typeface="Calibri"/>
                <a:cs typeface="Calibri"/>
              </a:rPr>
              <a:t>i</a:t>
            </a:r>
            <a:r>
              <a:rPr sz="1200" spc="-15" dirty="0">
                <a:solidFill>
                  <a:srgbClr val="7B5F1E"/>
                </a:solidFill>
                <a:latin typeface="Calibri"/>
                <a:cs typeface="Calibri"/>
              </a:rPr>
              <a:t>ll</a:t>
            </a:r>
            <a:r>
              <a:rPr sz="1200" dirty="0">
                <a:solidFill>
                  <a:srgbClr val="7B5F1E"/>
                </a:solidFill>
                <a:latin typeface="Calibri"/>
                <a:cs typeface="Calibri"/>
              </a:rPr>
              <a:t>e</a:t>
            </a:r>
            <a:r>
              <a:rPr sz="1200" spc="60" dirty="0">
                <a:solidFill>
                  <a:srgbClr val="7B5F1E"/>
                </a:solidFill>
                <a:latin typeface="Calibri"/>
                <a:cs typeface="Calibri"/>
              </a:rPr>
              <a:t>d</a:t>
            </a:r>
            <a:r>
              <a:rPr sz="1200" spc="20" dirty="0">
                <a:solidFill>
                  <a:srgbClr val="7B5F1E"/>
                </a:solidFill>
                <a:latin typeface="Calibri"/>
                <a:cs typeface="Calibri"/>
              </a:rPr>
              <a:t> </a:t>
            </a:r>
            <a:r>
              <a:rPr sz="1200" spc="-110" dirty="0">
                <a:solidFill>
                  <a:srgbClr val="7B5F1E"/>
                </a:solidFill>
                <a:latin typeface="Calibri"/>
                <a:cs typeface="Calibri"/>
              </a:rPr>
              <a:t>nu</a:t>
            </a:r>
            <a:r>
              <a:rPr sz="1200" spc="-25" dirty="0">
                <a:solidFill>
                  <a:srgbClr val="7B5F1E"/>
                </a:solidFill>
                <a:latin typeface="Calibri"/>
                <a:cs typeface="Calibri"/>
              </a:rPr>
              <a:t>r</a:t>
            </a:r>
            <a:r>
              <a:rPr sz="1200" spc="-85" dirty="0">
                <a:solidFill>
                  <a:srgbClr val="7B5F1E"/>
                </a:solidFill>
                <a:latin typeface="Calibri"/>
                <a:cs typeface="Calibri"/>
              </a:rPr>
              <a:t>s</a:t>
            </a:r>
            <a:r>
              <a:rPr sz="1200" spc="-20" dirty="0">
                <a:solidFill>
                  <a:srgbClr val="7B5F1E"/>
                </a:solidFill>
                <a:latin typeface="Calibri"/>
                <a:cs typeface="Calibri"/>
              </a:rPr>
              <a:t>i</a:t>
            </a:r>
            <a:r>
              <a:rPr sz="1200" spc="-110" dirty="0">
                <a:solidFill>
                  <a:srgbClr val="7B5F1E"/>
                </a:solidFill>
                <a:latin typeface="Calibri"/>
                <a:cs typeface="Calibri"/>
              </a:rPr>
              <a:t>n</a:t>
            </a:r>
            <a:r>
              <a:rPr sz="1200" spc="70" dirty="0">
                <a:solidFill>
                  <a:srgbClr val="7B5F1E"/>
                </a:solidFill>
                <a:latin typeface="Calibri"/>
                <a:cs typeface="Calibri"/>
              </a:rPr>
              <a:t>g</a:t>
            </a:r>
            <a:r>
              <a:rPr sz="1200" spc="65" dirty="0">
                <a:solidFill>
                  <a:srgbClr val="7B5F1E"/>
                </a:solidFill>
                <a:latin typeface="Calibri"/>
                <a:cs typeface="Calibri"/>
              </a:rPr>
              <a:t>,</a:t>
            </a:r>
            <a:r>
              <a:rPr sz="1200" spc="-55" dirty="0">
                <a:solidFill>
                  <a:srgbClr val="7B5F1E"/>
                </a:solidFill>
                <a:latin typeface="Calibri"/>
                <a:cs typeface="Calibri"/>
              </a:rPr>
              <a:t> </a:t>
            </a:r>
            <a:r>
              <a:rPr sz="1200" spc="-35" dirty="0">
                <a:solidFill>
                  <a:srgbClr val="7B5F1E"/>
                </a:solidFill>
                <a:latin typeface="Calibri"/>
                <a:cs typeface="Calibri"/>
              </a:rPr>
              <a:t>o</a:t>
            </a:r>
            <a:r>
              <a:rPr sz="1200" spc="-25" dirty="0">
                <a:solidFill>
                  <a:srgbClr val="7B5F1E"/>
                </a:solidFill>
                <a:latin typeface="Calibri"/>
                <a:cs typeface="Calibri"/>
              </a:rPr>
              <a:t>r</a:t>
            </a:r>
            <a:r>
              <a:rPr sz="1200" spc="65" dirty="0">
                <a:solidFill>
                  <a:srgbClr val="7B5F1E"/>
                </a:solidFill>
                <a:latin typeface="Calibri"/>
                <a:cs typeface="Calibri"/>
              </a:rPr>
              <a:t>g</a:t>
            </a:r>
            <a:r>
              <a:rPr sz="1200" spc="85" dirty="0">
                <a:solidFill>
                  <a:srgbClr val="7B5F1E"/>
                </a:solidFill>
                <a:latin typeface="Calibri"/>
                <a:cs typeface="Calibri"/>
              </a:rPr>
              <a:t>a</a:t>
            </a:r>
            <a:r>
              <a:rPr sz="1200" spc="-110" dirty="0">
                <a:solidFill>
                  <a:srgbClr val="7B5F1E"/>
                </a:solidFill>
                <a:latin typeface="Calibri"/>
                <a:cs typeface="Calibri"/>
              </a:rPr>
              <a:t>n</a:t>
            </a:r>
            <a:r>
              <a:rPr sz="1200" spc="-20" dirty="0">
                <a:solidFill>
                  <a:srgbClr val="7B5F1E"/>
                </a:solidFill>
                <a:latin typeface="Calibri"/>
                <a:cs typeface="Calibri"/>
              </a:rPr>
              <a:t>i</a:t>
            </a:r>
            <a:r>
              <a:rPr sz="1200" spc="50" dirty="0">
                <a:solidFill>
                  <a:srgbClr val="7B5F1E"/>
                </a:solidFill>
                <a:latin typeface="Calibri"/>
                <a:cs typeface="Calibri"/>
              </a:rPr>
              <a:t>z</a:t>
            </a:r>
            <a:r>
              <a:rPr sz="1200" dirty="0">
                <a:solidFill>
                  <a:srgbClr val="7B5F1E"/>
                </a:solidFill>
                <a:latin typeface="Calibri"/>
                <a:cs typeface="Calibri"/>
              </a:rPr>
              <a:t>e</a:t>
            </a:r>
            <a:r>
              <a:rPr sz="1200" spc="60" dirty="0">
                <a:solidFill>
                  <a:srgbClr val="7B5F1E"/>
                </a:solidFill>
                <a:latin typeface="Calibri"/>
                <a:cs typeface="Calibri"/>
              </a:rPr>
              <a:t>d</a:t>
            </a:r>
            <a:r>
              <a:rPr sz="1200" spc="20" dirty="0">
                <a:solidFill>
                  <a:srgbClr val="7B5F1E"/>
                </a:solidFill>
                <a:latin typeface="Calibri"/>
                <a:cs typeface="Calibri"/>
              </a:rPr>
              <a:t> </a:t>
            </a:r>
            <a:r>
              <a:rPr sz="1200" spc="-75" dirty="0">
                <a:solidFill>
                  <a:srgbClr val="7B5F1E"/>
                </a:solidFill>
                <a:latin typeface="Calibri"/>
                <a:cs typeface="Calibri"/>
              </a:rPr>
              <a:t>s</a:t>
            </a:r>
            <a:r>
              <a:rPr sz="1200" spc="-35" dirty="0">
                <a:solidFill>
                  <a:srgbClr val="7B5F1E"/>
                </a:solidFill>
                <a:latin typeface="Calibri"/>
                <a:cs typeface="Calibri"/>
              </a:rPr>
              <a:t>o</a:t>
            </a:r>
            <a:r>
              <a:rPr sz="1200" spc="-60" dirty="0">
                <a:solidFill>
                  <a:srgbClr val="7B5F1E"/>
                </a:solidFill>
                <a:latin typeface="Calibri"/>
                <a:cs typeface="Calibri"/>
              </a:rPr>
              <a:t>c</a:t>
            </a:r>
            <a:r>
              <a:rPr sz="1200" spc="-20" dirty="0">
                <a:solidFill>
                  <a:srgbClr val="7B5F1E"/>
                </a:solidFill>
                <a:latin typeface="Calibri"/>
                <a:cs typeface="Calibri"/>
              </a:rPr>
              <a:t>i</a:t>
            </a:r>
            <a:r>
              <a:rPr sz="1200" spc="85" dirty="0">
                <a:solidFill>
                  <a:srgbClr val="7B5F1E"/>
                </a:solidFill>
                <a:latin typeface="Calibri"/>
                <a:cs typeface="Calibri"/>
              </a:rPr>
              <a:t>a</a:t>
            </a:r>
            <a:r>
              <a:rPr sz="1200" spc="-5" dirty="0">
                <a:solidFill>
                  <a:srgbClr val="7B5F1E"/>
                </a:solidFill>
                <a:latin typeface="Calibri"/>
                <a:cs typeface="Calibri"/>
              </a:rPr>
              <a:t>l</a:t>
            </a:r>
            <a:r>
              <a:rPr sz="1200" spc="50" dirty="0">
                <a:solidFill>
                  <a:srgbClr val="7B5F1E"/>
                </a:solidFill>
                <a:latin typeface="Calibri"/>
                <a:cs typeface="Calibri"/>
              </a:rPr>
              <a:t> </a:t>
            </a:r>
            <a:r>
              <a:rPr sz="1200" spc="85" dirty="0">
                <a:solidFill>
                  <a:srgbClr val="7B5F1E"/>
                </a:solidFill>
                <a:latin typeface="Calibri"/>
                <a:cs typeface="Calibri"/>
              </a:rPr>
              <a:t>a</a:t>
            </a:r>
            <a:r>
              <a:rPr sz="1200" spc="-60" dirty="0">
                <a:solidFill>
                  <a:srgbClr val="7B5F1E"/>
                </a:solidFill>
                <a:latin typeface="Calibri"/>
                <a:cs typeface="Calibri"/>
              </a:rPr>
              <a:t>c</a:t>
            </a:r>
            <a:r>
              <a:rPr sz="1200" spc="-80" dirty="0">
                <a:solidFill>
                  <a:srgbClr val="7B5F1E"/>
                </a:solidFill>
                <a:latin typeface="Calibri"/>
                <a:cs typeface="Calibri"/>
              </a:rPr>
              <a:t>t</a:t>
            </a:r>
            <a:r>
              <a:rPr sz="1200" spc="-20" dirty="0">
                <a:solidFill>
                  <a:srgbClr val="7B5F1E"/>
                </a:solidFill>
                <a:latin typeface="Calibri"/>
                <a:cs typeface="Calibri"/>
              </a:rPr>
              <a:t>iv</a:t>
            </a:r>
            <a:r>
              <a:rPr sz="1200" spc="-15" dirty="0">
                <a:solidFill>
                  <a:srgbClr val="7B5F1E"/>
                </a:solidFill>
                <a:latin typeface="Calibri"/>
                <a:cs typeface="Calibri"/>
              </a:rPr>
              <a:t>i</a:t>
            </a:r>
            <a:r>
              <a:rPr sz="1200" spc="-80" dirty="0">
                <a:solidFill>
                  <a:srgbClr val="7B5F1E"/>
                </a:solidFill>
                <a:latin typeface="Calibri"/>
                <a:cs typeface="Calibri"/>
              </a:rPr>
              <a:t>t</a:t>
            </a:r>
            <a:r>
              <a:rPr sz="1200" spc="-20" dirty="0">
                <a:solidFill>
                  <a:srgbClr val="7B5F1E"/>
                </a:solidFill>
                <a:latin typeface="Calibri"/>
                <a:cs typeface="Calibri"/>
              </a:rPr>
              <a:t>i</a:t>
            </a:r>
            <a:r>
              <a:rPr sz="1200" dirty="0">
                <a:solidFill>
                  <a:srgbClr val="7B5F1E"/>
                </a:solidFill>
                <a:latin typeface="Calibri"/>
                <a:cs typeface="Calibri"/>
              </a:rPr>
              <a:t>e</a:t>
            </a:r>
            <a:r>
              <a:rPr sz="1200" spc="-105" dirty="0">
                <a:solidFill>
                  <a:srgbClr val="7B5F1E"/>
                </a:solidFill>
                <a:latin typeface="Calibri"/>
                <a:cs typeface="Calibri"/>
              </a:rPr>
              <a:t>s</a:t>
            </a:r>
            <a:r>
              <a:rPr sz="1200" spc="65" dirty="0">
                <a:solidFill>
                  <a:srgbClr val="7B5F1E"/>
                </a:solidFill>
                <a:latin typeface="Calibri"/>
                <a:cs typeface="Calibri"/>
              </a:rPr>
              <a:t>,</a:t>
            </a:r>
            <a:r>
              <a:rPr sz="1200" spc="-45" dirty="0">
                <a:solidFill>
                  <a:srgbClr val="7B5F1E"/>
                </a:solidFill>
                <a:latin typeface="Calibri"/>
                <a:cs typeface="Calibri"/>
              </a:rPr>
              <a:t> </a:t>
            </a:r>
            <a:r>
              <a:rPr sz="1200" spc="-35" dirty="0">
                <a:solidFill>
                  <a:srgbClr val="7B5F1E"/>
                </a:solidFill>
                <a:latin typeface="Calibri"/>
                <a:cs typeface="Calibri"/>
              </a:rPr>
              <a:t>o</a:t>
            </a:r>
            <a:r>
              <a:rPr sz="1200" spc="-110" dirty="0">
                <a:solidFill>
                  <a:srgbClr val="7B5F1E"/>
                </a:solidFill>
                <a:latin typeface="Calibri"/>
                <a:cs typeface="Calibri"/>
              </a:rPr>
              <a:t>u</a:t>
            </a:r>
            <a:r>
              <a:rPr sz="1200" spc="-80" dirty="0">
                <a:solidFill>
                  <a:srgbClr val="7B5F1E"/>
                </a:solidFill>
                <a:latin typeface="Calibri"/>
                <a:cs typeface="Calibri"/>
              </a:rPr>
              <a:t>t</a:t>
            </a:r>
            <a:r>
              <a:rPr sz="1200" spc="-20" dirty="0">
                <a:solidFill>
                  <a:srgbClr val="7B5F1E"/>
                </a:solidFill>
                <a:latin typeface="Calibri"/>
                <a:cs typeface="Calibri"/>
              </a:rPr>
              <a:t>i</a:t>
            </a:r>
            <a:r>
              <a:rPr sz="1200" spc="-105" dirty="0">
                <a:solidFill>
                  <a:srgbClr val="7B5F1E"/>
                </a:solidFill>
                <a:latin typeface="Calibri"/>
                <a:cs typeface="Calibri"/>
              </a:rPr>
              <a:t>n</a:t>
            </a:r>
            <a:r>
              <a:rPr sz="1200" spc="95" dirty="0">
                <a:solidFill>
                  <a:srgbClr val="7B5F1E"/>
                </a:solidFill>
                <a:latin typeface="Calibri"/>
                <a:cs typeface="Calibri"/>
              </a:rPr>
              <a:t>g</a:t>
            </a:r>
            <a:r>
              <a:rPr sz="1200" spc="-105" dirty="0">
                <a:solidFill>
                  <a:srgbClr val="7B5F1E"/>
                </a:solidFill>
                <a:latin typeface="Calibri"/>
                <a:cs typeface="Calibri"/>
              </a:rPr>
              <a:t>s</a:t>
            </a:r>
            <a:r>
              <a:rPr sz="1200" spc="65" dirty="0">
                <a:solidFill>
                  <a:srgbClr val="7B5F1E"/>
                </a:solidFill>
                <a:latin typeface="Calibri"/>
                <a:cs typeface="Calibri"/>
              </a:rPr>
              <a:t>,</a:t>
            </a:r>
            <a:r>
              <a:rPr sz="1200" spc="-55" dirty="0">
                <a:solidFill>
                  <a:srgbClr val="7B5F1E"/>
                </a:solidFill>
                <a:latin typeface="Calibri"/>
                <a:cs typeface="Calibri"/>
              </a:rPr>
              <a:t> </a:t>
            </a:r>
            <a:r>
              <a:rPr sz="1200" spc="30" dirty="0">
                <a:solidFill>
                  <a:srgbClr val="7B5F1E"/>
                </a:solidFill>
                <a:latin typeface="Calibri"/>
                <a:cs typeface="Calibri"/>
              </a:rPr>
              <a:t>p</a:t>
            </a:r>
            <a:r>
              <a:rPr sz="1200" spc="-135" dirty="0">
                <a:solidFill>
                  <a:srgbClr val="7B5F1E"/>
                </a:solidFill>
                <a:latin typeface="Calibri"/>
                <a:cs typeface="Calibri"/>
              </a:rPr>
              <a:t>h</a:t>
            </a:r>
            <a:r>
              <a:rPr sz="1200" spc="50" dirty="0">
                <a:solidFill>
                  <a:srgbClr val="7B5F1E"/>
                </a:solidFill>
                <a:latin typeface="Calibri"/>
                <a:cs typeface="Calibri"/>
              </a:rPr>
              <a:t>y</a:t>
            </a:r>
            <a:r>
              <a:rPr sz="1200" spc="-75" dirty="0">
                <a:solidFill>
                  <a:srgbClr val="7B5F1E"/>
                </a:solidFill>
                <a:latin typeface="Calibri"/>
                <a:cs typeface="Calibri"/>
              </a:rPr>
              <a:t>s</a:t>
            </a:r>
            <a:r>
              <a:rPr sz="1200" spc="-20" dirty="0">
                <a:solidFill>
                  <a:srgbClr val="7B5F1E"/>
                </a:solidFill>
                <a:latin typeface="Calibri"/>
                <a:cs typeface="Calibri"/>
              </a:rPr>
              <a:t>i</a:t>
            </a:r>
            <a:r>
              <a:rPr sz="1200" spc="-60" dirty="0">
                <a:solidFill>
                  <a:srgbClr val="7B5F1E"/>
                </a:solidFill>
                <a:latin typeface="Calibri"/>
                <a:cs typeface="Calibri"/>
              </a:rPr>
              <a:t>c</a:t>
            </a:r>
            <a:r>
              <a:rPr sz="1200" spc="85" dirty="0">
                <a:solidFill>
                  <a:srgbClr val="7B5F1E"/>
                </a:solidFill>
                <a:latin typeface="Calibri"/>
                <a:cs typeface="Calibri"/>
              </a:rPr>
              <a:t>a</a:t>
            </a:r>
            <a:r>
              <a:rPr sz="1200" spc="-5" dirty="0">
                <a:solidFill>
                  <a:srgbClr val="7B5F1E"/>
                </a:solidFill>
                <a:latin typeface="Calibri"/>
                <a:cs typeface="Calibri"/>
              </a:rPr>
              <a:t>l</a:t>
            </a:r>
            <a:r>
              <a:rPr sz="1200" spc="50" dirty="0">
                <a:solidFill>
                  <a:srgbClr val="7B5F1E"/>
                </a:solidFill>
                <a:latin typeface="Calibri"/>
                <a:cs typeface="Calibri"/>
              </a:rPr>
              <a:t> </a:t>
            </a:r>
            <a:r>
              <a:rPr sz="1200" spc="-80" dirty="0">
                <a:solidFill>
                  <a:srgbClr val="7B5F1E"/>
                </a:solidFill>
                <a:latin typeface="Calibri"/>
                <a:cs typeface="Calibri"/>
              </a:rPr>
              <a:t>t</a:t>
            </a:r>
            <a:r>
              <a:rPr sz="1200" spc="-110" dirty="0">
                <a:solidFill>
                  <a:srgbClr val="7B5F1E"/>
                </a:solidFill>
                <a:latin typeface="Calibri"/>
                <a:cs typeface="Calibri"/>
              </a:rPr>
              <a:t>h</a:t>
            </a:r>
            <a:r>
              <a:rPr sz="1200" dirty="0">
                <a:solidFill>
                  <a:srgbClr val="7B5F1E"/>
                </a:solidFill>
                <a:latin typeface="Calibri"/>
                <a:cs typeface="Calibri"/>
              </a:rPr>
              <a:t>e</a:t>
            </a:r>
            <a:r>
              <a:rPr sz="1200" spc="-40" dirty="0">
                <a:solidFill>
                  <a:srgbClr val="7B5F1E"/>
                </a:solidFill>
                <a:latin typeface="Calibri"/>
                <a:cs typeface="Calibri"/>
              </a:rPr>
              <a:t>r</a:t>
            </a:r>
            <a:r>
              <a:rPr sz="1200" spc="85" dirty="0">
                <a:solidFill>
                  <a:srgbClr val="7B5F1E"/>
                </a:solidFill>
                <a:latin typeface="Calibri"/>
                <a:cs typeface="Calibri"/>
              </a:rPr>
              <a:t>a</a:t>
            </a:r>
            <a:r>
              <a:rPr sz="1200" spc="-25" dirty="0">
                <a:solidFill>
                  <a:srgbClr val="7B5F1E"/>
                </a:solidFill>
                <a:latin typeface="Calibri"/>
                <a:cs typeface="Calibri"/>
              </a:rPr>
              <a:t>p</a:t>
            </a:r>
            <a:r>
              <a:rPr sz="1200" spc="-35" dirty="0">
                <a:solidFill>
                  <a:srgbClr val="7B5F1E"/>
                </a:solidFill>
                <a:latin typeface="Calibri"/>
                <a:cs typeface="Calibri"/>
              </a:rPr>
              <a:t>y</a:t>
            </a:r>
            <a:r>
              <a:rPr sz="1200" spc="65" dirty="0">
                <a:solidFill>
                  <a:srgbClr val="7B5F1E"/>
                </a:solidFill>
                <a:latin typeface="Calibri"/>
                <a:cs typeface="Calibri"/>
              </a:rPr>
              <a:t>,</a:t>
            </a:r>
            <a:r>
              <a:rPr sz="1200" spc="-55" dirty="0">
                <a:solidFill>
                  <a:srgbClr val="7B5F1E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7B5F1E"/>
                </a:solidFill>
                <a:latin typeface="Calibri"/>
                <a:cs typeface="Calibri"/>
              </a:rPr>
              <a:t>e</a:t>
            </a:r>
            <a:r>
              <a:rPr sz="1200" spc="30" dirty="0">
                <a:solidFill>
                  <a:srgbClr val="7B5F1E"/>
                </a:solidFill>
                <a:latin typeface="Calibri"/>
                <a:cs typeface="Calibri"/>
              </a:rPr>
              <a:t>d</a:t>
            </a:r>
            <a:r>
              <a:rPr sz="1200" spc="-110" dirty="0">
                <a:solidFill>
                  <a:srgbClr val="7B5F1E"/>
                </a:solidFill>
                <a:latin typeface="Calibri"/>
                <a:cs typeface="Calibri"/>
              </a:rPr>
              <a:t>u</a:t>
            </a:r>
            <a:r>
              <a:rPr sz="1200" spc="-60" dirty="0">
                <a:solidFill>
                  <a:srgbClr val="7B5F1E"/>
                </a:solidFill>
                <a:latin typeface="Calibri"/>
                <a:cs typeface="Calibri"/>
              </a:rPr>
              <a:t>c</a:t>
            </a:r>
            <a:r>
              <a:rPr sz="1200" spc="85" dirty="0">
                <a:solidFill>
                  <a:srgbClr val="7B5F1E"/>
                </a:solidFill>
                <a:latin typeface="Calibri"/>
                <a:cs typeface="Calibri"/>
              </a:rPr>
              <a:t>a</a:t>
            </a:r>
            <a:r>
              <a:rPr sz="1200" spc="-80" dirty="0">
                <a:solidFill>
                  <a:srgbClr val="7B5F1E"/>
                </a:solidFill>
                <a:latin typeface="Calibri"/>
                <a:cs typeface="Calibri"/>
              </a:rPr>
              <a:t>t</a:t>
            </a:r>
            <a:r>
              <a:rPr sz="1200" spc="-20" dirty="0">
                <a:solidFill>
                  <a:srgbClr val="7B5F1E"/>
                </a:solidFill>
                <a:latin typeface="Calibri"/>
                <a:cs typeface="Calibri"/>
              </a:rPr>
              <a:t>i</a:t>
            </a:r>
            <a:r>
              <a:rPr sz="1200" spc="-35" dirty="0">
                <a:solidFill>
                  <a:srgbClr val="7B5F1E"/>
                </a:solidFill>
                <a:latin typeface="Calibri"/>
                <a:cs typeface="Calibri"/>
              </a:rPr>
              <a:t>o</a:t>
            </a:r>
            <a:r>
              <a:rPr sz="1200" spc="-110" dirty="0">
                <a:solidFill>
                  <a:srgbClr val="7B5F1E"/>
                </a:solidFill>
                <a:latin typeface="Calibri"/>
                <a:cs typeface="Calibri"/>
              </a:rPr>
              <a:t>n</a:t>
            </a:r>
            <a:r>
              <a:rPr sz="1200" spc="65" dirty="0">
                <a:solidFill>
                  <a:srgbClr val="7B5F1E"/>
                </a:solidFill>
                <a:latin typeface="Calibri"/>
                <a:cs typeface="Calibri"/>
              </a:rPr>
              <a:t>,</a:t>
            </a:r>
            <a:r>
              <a:rPr sz="1200" spc="-45" dirty="0">
                <a:solidFill>
                  <a:srgbClr val="7B5F1E"/>
                </a:solidFill>
                <a:latin typeface="Calibri"/>
                <a:cs typeface="Calibri"/>
              </a:rPr>
              <a:t> </a:t>
            </a:r>
            <a:r>
              <a:rPr sz="1200" spc="-25" dirty="0">
                <a:solidFill>
                  <a:srgbClr val="7B5F1E"/>
                </a:solidFill>
                <a:latin typeface="Calibri"/>
                <a:cs typeface="Calibri"/>
              </a:rPr>
              <a:t>r</a:t>
            </a:r>
            <a:r>
              <a:rPr sz="1200" dirty="0">
                <a:solidFill>
                  <a:srgbClr val="7B5F1E"/>
                </a:solidFill>
                <a:latin typeface="Calibri"/>
                <a:cs typeface="Calibri"/>
              </a:rPr>
              <a:t>e</a:t>
            </a:r>
            <a:r>
              <a:rPr sz="1200" spc="-110" dirty="0">
                <a:solidFill>
                  <a:srgbClr val="7B5F1E"/>
                </a:solidFill>
                <a:latin typeface="Calibri"/>
                <a:cs typeface="Calibri"/>
              </a:rPr>
              <a:t>h</a:t>
            </a:r>
            <a:r>
              <a:rPr sz="1200" spc="80" dirty="0">
                <a:solidFill>
                  <a:srgbClr val="7B5F1E"/>
                </a:solidFill>
                <a:latin typeface="Calibri"/>
                <a:cs typeface="Calibri"/>
              </a:rPr>
              <a:t>a</a:t>
            </a:r>
            <a:r>
              <a:rPr sz="1200" spc="30" dirty="0">
                <a:solidFill>
                  <a:srgbClr val="7B5F1E"/>
                </a:solidFill>
                <a:latin typeface="Calibri"/>
                <a:cs typeface="Calibri"/>
              </a:rPr>
              <a:t>b</a:t>
            </a:r>
            <a:r>
              <a:rPr sz="1200" spc="-20" dirty="0">
                <a:solidFill>
                  <a:srgbClr val="7B5F1E"/>
                </a:solidFill>
                <a:latin typeface="Calibri"/>
                <a:cs typeface="Calibri"/>
              </a:rPr>
              <a:t>i</a:t>
            </a:r>
            <a:r>
              <a:rPr sz="1200" spc="-15" dirty="0">
                <a:solidFill>
                  <a:srgbClr val="7B5F1E"/>
                </a:solidFill>
                <a:latin typeface="Calibri"/>
                <a:cs typeface="Calibri"/>
              </a:rPr>
              <a:t>l</a:t>
            </a:r>
            <a:r>
              <a:rPr sz="1200" spc="-20" dirty="0">
                <a:solidFill>
                  <a:srgbClr val="7B5F1E"/>
                </a:solidFill>
                <a:latin typeface="Calibri"/>
                <a:cs typeface="Calibri"/>
              </a:rPr>
              <a:t>i</a:t>
            </a:r>
            <a:r>
              <a:rPr sz="1200" spc="-80" dirty="0">
                <a:solidFill>
                  <a:srgbClr val="7B5F1E"/>
                </a:solidFill>
                <a:latin typeface="Calibri"/>
                <a:cs typeface="Calibri"/>
              </a:rPr>
              <a:t>t</a:t>
            </a:r>
            <a:r>
              <a:rPr sz="1200" spc="85" dirty="0">
                <a:solidFill>
                  <a:srgbClr val="7B5F1E"/>
                </a:solidFill>
                <a:latin typeface="Calibri"/>
                <a:cs typeface="Calibri"/>
              </a:rPr>
              <a:t>a</a:t>
            </a:r>
            <a:r>
              <a:rPr sz="1200" spc="-85" dirty="0">
                <a:solidFill>
                  <a:srgbClr val="7B5F1E"/>
                </a:solidFill>
                <a:latin typeface="Calibri"/>
                <a:cs typeface="Calibri"/>
              </a:rPr>
              <a:t>t</a:t>
            </a:r>
            <a:r>
              <a:rPr sz="1200" spc="-20" dirty="0">
                <a:solidFill>
                  <a:srgbClr val="7B5F1E"/>
                </a:solidFill>
                <a:latin typeface="Calibri"/>
                <a:cs typeface="Calibri"/>
              </a:rPr>
              <a:t>i</a:t>
            </a:r>
            <a:r>
              <a:rPr sz="1200" spc="-35" dirty="0">
                <a:solidFill>
                  <a:srgbClr val="7B5F1E"/>
                </a:solidFill>
                <a:latin typeface="Calibri"/>
                <a:cs typeface="Calibri"/>
              </a:rPr>
              <a:t>o</a:t>
            </a:r>
            <a:r>
              <a:rPr sz="1200" spc="-85" dirty="0">
                <a:solidFill>
                  <a:srgbClr val="7B5F1E"/>
                </a:solidFill>
                <a:latin typeface="Calibri"/>
                <a:cs typeface="Calibri"/>
              </a:rPr>
              <a:t>n</a:t>
            </a:r>
            <a:r>
              <a:rPr sz="1200" spc="65" dirty="0">
                <a:solidFill>
                  <a:srgbClr val="7B5F1E"/>
                </a:solidFill>
                <a:latin typeface="Calibri"/>
                <a:cs typeface="Calibri"/>
              </a:rPr>
              <a:t>,</a:t>
            </a:r>
            <a:r>
              <a:rPr sz="1200" spc="-55" dirty="0">
                <a:solidFill>
                  <a:srgbClr val="7B5F1E"/>
                </a:solidFill>
                <a:latin typeface="Calibri"/>
                <a:cs typeface="Calibri"/>
              </a:rPr>
              <a:t> </a:t>
            </a:r>
            <a:r>
              <a:rPr sz="1200" spc="-80" dirty="0">
                <a:solidFill>
                  <a:srgbClr val="7B5F1E"/>
                </a:solidFill>
                <a:latin typeface="Calibri"/>
                <a:cs typeface="Calibri"/>
              </a:rPr>
              <a:t>s</a:t>
            </a:r>
            <a:r>
              <a:rPr sz="1200" spc="30" dirty="0">
                <a:solidFill>
                  <a:srgbClr val="7B5F1E"/>
                </a:solidFill>
                <a:latin typeface="Calibri"/>
                <a:cs typeface="Calibri"/>
              </a:rPr>
              <a:t>p</a:t>
            </a:r>
            <a:r>
              <a:rPr sz="1200" dirty="0">
                <a:solidFill>
                  <a:srgbClr val="7B5F1E"/>
                </a:solidFill>
                <a:latin typeface="Calibri"/>
                <a:cs typeface="Calibri"/>
              </a:rPr>
              <a:t>ee</a:t>
            </a:r>
            <a:r>
              <a:rPr sz="1200" spc="-15" dirty="0">
                <a:solidFill>
                  <a:srgbClr val="7B5F1E"/>
                </a:solidFill>
                <a:latin typeface="Calibri"/>
                <a:cs typeface="Calibri"/>
              </a:rPr>
              <a:t>c</a:t>
            </a:r>
            <a:r>
              <a:rPr sz="1200" dirty="0">
                <a:solidFill>
                  <a:srgbClr val="7B5F1E"/>
                </a:solidFill>
                <a:latin typeface="Calibri"/>
                <a:cs typeface="Calibri"/>
              </a:rPr>
              <a:t>h </a:t>
            </a:r>
            <a:r>
              <a:rPr sz="1200" spc="-80" dirty="0">
                <a:solidFill>
                  <a:srgbClr val="7B5F1E"/>
                </a:solidFill>
                <a:latin typeface="Calibri"/>
                <a:cs typeface="Calibri"/>
              </a:rPr>
              <a:t>t</a:t>
            </a:r>
            <a:r>
              <a:rPr sz="1200" spc="-110" dirty="0">
                <a:solidFill>
                  <a:srgbClr val="7B5F1E"/>
                </a:solidFill>
                <a:latin typeface="Calibri"/>
                <a:cs typeface="Calibri"/>
              </a:rPr>
              <a:t>h</a:t>
            </a:r>
            <a:r>
              <a:rPr sz="1200" dirty="0">
                <a:solidFill>
                  <a:srgbClr val="7B5F1E"/>
                </a:solidFill>
                <a:latin typeface="Calibri"/>
                <a:cs typeface="Calibri"/>
              </a:rPr>
              <a:t>e</a:t>
            </a:r>
            <a:r>
              <a:rPr sz="1200" spc="-40" dirty="0">
                <a:solidFill>
                  <a:srgbClr val="7B5F1E"/>
                </a:solidFill>
                <a:latin typeface="Calibri"/>
                <a:cs typeface="Calibri"/>
              </a:rPr>
              <a:t>r</a:t>
            </a:r>
            <a:r>
              <a:rPr sz="1200" spc="85" dirty="0">
                <a:solidFill>
                  <a:srgbClr val="7B5F1E"/>
                </a:solidFill>
                <a:latin typeface="Calibri"/>
                <a:cs typeface="Calibri"/>
              </a:rPr>
              <a:t>a</a:t>
            </a:r>
            <a:r>
              <a:rPr sz="1200" spc="-25" dirty="0">
                <a:solidFill>
                  <a:srgbClr val="7B5F1E"/>
                </a:solidFill>
                <a:latin typeface="Calibri"/>
                <a:cs typeface="Calibri"/>
              </a:rPr>
              <a:t>p</a:t>
            </a:r>
            <a:r>
              <a:rPr sz="1200" spc="-35" dirty="0">
                <a:solidFill>
                  <a:srgbClr val="7B5F1E"/>
                </a:solidFill>
                <a:latin typeface="Calibri"/>
                <a:cs typeface="Calibri"/>
              </a:rPr>
              <a:t>y</a:t>
            </a:r>
            <a:r>
              <a:rPr sz="1200" spc="65" dirty="0">
                <a:solidFill>
                  <a:srgbClr val="7B5F1E"/>
                </a:solidFill>
                <a:latin typeface="Calibri"/>
                <a:cs typeface="Calibri"/>
              </a:rPr>
              <a:t>,</a:t>
            </a:r>
            <a:r>
              <a:rPr sz="1200" spc="-45" dirty="0">
                <a:solidFill>
                  <a:srgbClr val="7B5F1E"/>
                </a:solidFill>
                <a:latin typeface="Calibri"/>
                <a:cs typeface="Calibri"/>
              </a:rPr>
              <a:t> </a:t>
            </a:r>
            <a:r>
              <a:rPr sz="1200" spc="20" dirty="0">
                <a:solidFill>
                  <a:srgbClr val="7B5F1E"/>
                </a:solidFill>
                <a:latin typeface="Calibri"/>
                <a:cs typeface="Calibri"/>
              </a:rPr>
              <a:t>A</a:t>
            </a:r>
            <a:r>
              <a:rPr sz="1200" spc="-15" dirty="0">
                <a:solidFill>
                  <a:srgbClr val="7B5F1E"/>
                </a:solidFill>
                <a:latin typeface="Calibri"/>
                <a:cs typeface="Calibri"/>
              </a:rPr>
              <a:t>l</a:t>
            </a:r>
            <a:r>
              <a:rPr sz="1200" spc="45" dirty="0">
                <a:solidFill>
                  <a:srgbClr val="7B5F1E"/>
                </a:solidFill>
                <a:latin typeface="Calibri"/>
                <a:cs typeface="Calibri"/>
              </a:rPr>
              <a:t>z</a:t>
            </a:r>
            <a:r>
              <a:rPr sz="1200" spc="-105" dirty="0">
                <a:solidFill>
                  <a:srgbClr val="7B5F1E"/>
                </a:solidFill>
                <a:latin typeface="Calibri"/>
                <a:cs typeface="Calibri"/>
              </a:rPr>
              <a:t>h</a:t>
            </a:r>
            <a:r>
              <a:rPr sz="1200" dirty="0">
                <a:solidFill>
                  <a:srgbClr val="7B5F1E"/>
                </a:solidFill>
                <a:latin typeface="Calibri"/>
                <a:cs typeface="Calibri"/>
              </a:rPr>
              <a:t>e</a:t>
            </a:r>
            <a:r>
              <a:rPr sz="1200" spc="-20" dirty="0">
                <a:solidFill>
                  <a:srgbClr val="7B5F1E"/>
                </a:solidFill>
                <a:latin typeface="Calibri"/>
                <a:cs typeface="Calibri"/>
              </a:rPr>
              <a:t>i</a:t>
            </a:r>
            <a:r>
              <a:rPr sz="1200" spc="-160" dirty="0">
                <a:solidFill>
                  <a:srgbClr val="7B5F1E"/>
                </a:solidFill>
                <a:latin typeface="Calibri"/>
                <a:cs typeface="Calibri"/>
              </a:rPr>
              <a:t>m</a:t>
            </a:r>
            <a:r>
              <a:rPr sz="1200" dirty="0">
                <a:solidFill>
                  <a:srgbClr val="7B5F1E"/>
                </a:solidFill>
                <a:latin typeface="Calibri"/>
                <a:cs typeface="Calibri"/>
              </a:rPr>
              <a:t>e</a:t>
            </a:r>
            <a:r>
              <a:rPr sz="1200" spc="-25" dirty="0">
                <a:solidFill>
                  <a:srgbClr val="7B5F1E"/>
                </a:solidFill>
                <a:latin typeface="Calibri"/>
                <a:cs typeface="Calibri"/>
              </a:rPr>
              <a:t>r</a:t>
            </a:r>
            <a:r>
              <a:rPr sz="1200" spc="-70" dirty="0">
                <a:solidFill>
                  <a:srgbClr val="7B5F1E"/>
                </a:solidFill>
                <a:latin typeface="Calibri"/>
                <a:cs typeface="Calibri"/>
              </a:rPr>
              <a:t>’</a:t>
            </a:r>
            <a:r>
              <a:rPr sz="1200" spc="5" dirty="0">
                <a:solidFill>
                  <a:srgbClr val="7B5F1E"/>
                </a:solidFill>
                <a:latin typeface="Calibri"/>
                <a:cs typeface="Calibri"/>
              </a:rPr>
              <a:t>s</a:t>
            </a:r>
            <a:r>
              <a:rPr sz="1200" spc="-30" dirty="0">
                <a:solidFill>
                  <a:srgbClr val="7B5F1E"/>
                </a:solidFill>
                <a:latin typeface="Calibri"/>
                <a:cs typeface="Calibri"/>
              </a:rPr>
              <a:t> </a:t>
            </a:r>
            <a:r>
              <a:rPr sz="1200" spc="-60" dirty="0">
                <a:solidFill>
                  <a:srgbClr val="7B5F1E"/>
                </a:solidFill>
                <a:latin typeface="Calibri"/>
                <a:cs typeface="Calibri"/>
              </a:rPr>
              <a:t>c</a:t>
            </a:r>
            <a:r>
              <a:rPr sz="1200" spc="85" dirty="0">
                <a:solidFill>
                  <a:srgbClr val="7B5F1E"/>
                </a:solidFill>
                <a:latin typeface="Calibri"/>
                <a:cs typeface="Calibri"/>
              </a:rPr>
              <a:t>a</a:t>
            </a:r>
            <a:r>
              <a:rPr sz="1200" spc="-30" dirty="0">
                <a:solidFill>
                  <a:srgbClr val="7B5F1E"/>
                </a:solidFill>
                <a:latin typeface="Calibri"/>
                <a:cs typeface="Calibri"/>
              </a:rPr>
              <a:t>r</a:t>
            </a:r>
            <a:r>
              <a:rPr sz="1200" spc="-50" dirty="0">
                <a:solidFill>
                  <a:srgbClr val="7B5F1E"/>
                </a:solidFill>
                <a:latin typeface="Calibri"/>
                <a:cs typeface="Calibri"/>
              </a:rPr>
              <a:t>e</a:t>
            </a:r>
            <a:r>
              <a:rPr sz="1200" spc="65" dirty="0">
                <a:solidFill>
                  <a:srgbClr val="7B5F1E"/>
                </a:solidFill>
                <a:latin typeface="Calibri"/>
                <a:cs typeface="Calibri"/>
              </a:rPr>
              <a:t>,</a:t>
            </a:r>
            <a:r>
              <a:rPr sz="1200" spc="-45" dirty="0">
                <a:solidFill>
                  <a:srgbClr val="7B5F1E"/>
                </a:solidFill>
                <a:latin typeface="Calibri"/>
                <a:cs typeface="Calibri"/>
              </a:rPr>
              <a:t> </a:t>
            </a:r>
            <a:r>
              <a:rPr sz="1200" spc="-110" dirty="0">
                <a:solidFill>
                  <a:srgbClr val="7B5F1E"/>
                </a:solidFill>
                <a:latin typeface="Calibri"/>
                <a:cs typeface="Calibri"/>
              </a:rPr>
              <a:t>nu</a:t>
            </a:r>
            <a:r>
              <a:rPr sz="1200" spc="-80" dirty="0">
                <a:solidFill>
                  <a:srgbClr val="7B5F1E"/>
                </a:solidFill>
                <a:latin typeface="Calibri"/>
                <a:cs typeface="Calibri"/>
              </a:rPr>
              <a:t>t</a:t>
            </a:r>
            <a:r>
              <a:rPr sz="1200" spc="-30" dirty="0">
                <a:solidFill>
                  <a:srgbClr val="7B5F1E"/>
                </a:solidFill>
                <a:latin typeface="Calibri"/>
                <a:cs typeface="Calibri"/>
              </a:rPr>
              <a:t>r</a:t>
            </a:r>
            <a:r>
              <a:rPr sz="1200" spc="-20" dirty="0">
                <a:solidFill>
                  <a:srgbClr val="7B5F1E"/>
                </a:solidFill>
                <a:latin typeface="Calibri"/>
                <a:cs typeface="Calibri"/>
              </a:rPr>
              <a:t>i</a:t>
            </a:r>
            <a:r>
              <a:rPr sz="1200" spc="-80" dirty="0">
                <a:solidFill>
                  <a:srgbClr val="7B5F1E"/>
                </a:solidFill>
                <a:latin typeface="Calibri"/>
                <a:cs typeface="Calibri"/>
              </a:rPr>
              <a:t>t</a:t>
            </a:r>
            <a:r>
              <a:rPr sz="1200" spc="-20" dirty="0">
                <a:solidFill>
                  <a:srgbClr val="7B5F1E"/>
                </a:solidFill>
                <a:latin typeface="Calibri"/>
                <a:cs typeface="Calibri"/>
              </a:rPr>
              <a:t>i</a:t>
            </a:r>
            <a:r>
              <a:rPr sz="1200" spc="-35" dirty="0">
                <a:solidFill>
                  <a:srgbClr val="7B5F1E"/>
                </a:solidFill>
                <a:latin typeface="Calibri"/>
                <a:cs typeface="Calibri"/>
              </a:rPr>
              <a:t>o</a:t>
            </a:r>
            <a:r>
              <a:rPr sz="1200" spc="-110" dirty="0">
                <a:solidFill>
                  <a:srgbClr val="7B5F1E"/>
                </a:solidFill>
                <a:latin typeface="Calibri"/>
                <a:cs typeface="Calibri"/>
              </a:rPr>
              <a:t>n</a:t>
            </a:r>
            <a:r>
              <a:rPr sz="1200" spc="85" dirty="0">
                <a:solidFill>
                  <a:srgbClr val="7B5F1E"/>
                </a:solidFill>
                <a:latin typeface="Calibri"/>
                <a:cs typeface="Calibri"/>
              </a:rPr>
              <a:t>a</a:t>
            </a:r>
            <a:r>
              <a:rPr sz="1200" spc="-5" dirty="0">
                <a:solidFill>
                  <a:srgbClr val="7B5F1E"/>
                </a:solidFill>
                <a:latin typeface="Calibri"/>
                <a:cs typeface="Calibri"/>
              </a:rPr>
              <a:t>l</a:t>
            </a:r>
            <a:r>
              <a:rPr sz="1200" spc="30" dirty="0">
                <a:solidFill>
                  <a:srgbClr val="7B5F1E"/>
                </a:solidFill>
                <a:latin typeface="Calibri"/>
                <a:cs typeface="Calibri"/>
              </a:rPr>
              <a:t> </a:t>
            </a:r>
            <a:r>
              <a:rPr sz="1200" spc="-75" dirty="0">
                <a:solidFill>
                  <a:srgbClr val="7B5F1E"/>
                </a:solidFill>
                <a:latin typeface="Calibri"/>
                <a:cs typeface="Calibri"/>
              </a:rPr>
              <a:t>s</a:t>
            </a:r>
            <a:r>
              <a:rPr sz="1200" dirty="0">
                <a:solidFill>
                  <a:srgbClr val="7B5F1E"/>
                </a:solidFill>
                <a:latin typeface="Calibri"/>
                <a:cs typeface="Calibri"/>
              </a:rPr>
              <a:t>e</a:t>
            </a:r>
            <a:r>
              <a:rPr sz="1200" spc="15" dirty="0">
                <a:solidFill>
                  <a:srgbClr val="7B5F1E"/>
                </a:solidFill>
                <a:latin typeface="Calibri"/>
                <a:cs typeface="Calibri"/>
              </a:rPr>
              <a:t>r</a:t>
            </a:r>
            <a:r>
              <a:rPr sz="1200" spc="-20" dirty="0">
                <a:solidFill>
                  <a:srgbClr val="7B5F1E"/>
                </a:solidFill>
                <a:latin typeface="Calibri"/>
                <a:cs typeface="Calibri"/>
              </a:rPr>
              <a:t>vi</a:t>
            </a:r>
            <a:r>
              <a:rPr sz="1200" spc="-50" dirty="0">
                <a:solidFill>
                  <a:srgbClr val="7B5F1E"/>
                </a:solidFill>
                <a:latin typeface="Calibri"/>
                <a:cs typeface="Calibri"/>
              </a:rPr>
              <a:t>c</a:t>
            </a:r>
            <a:r>
              <a:rPr sz="1200" dirty="0">
                <a:solidFill>
                  <a:srgbClr val="7B5F1E"/>
                </a:solidFill>
                <a:latin typeface="Calibri"/>
                <a:cs typeface="Calibri"/>
              </a:rPr>
              <a:t>e</a:t>
            </a:r>
            <a:r>
              <a:rPr sz="1200" spc="-105" dirty="0">
                <a:solidFill>
                  <a:srgbClr val="7B5F1E"/>
                </a:solidFill>
                <a:latin typeface="Calibri"/>
                <a:cs typeface="Calibri"/>
              </a:rPr>
              <a:t>s</a:t>
            </a:r>
            <a:r>
              <a:rPr sz="1200" spc="65" dirty="0">
                <a:solidFill>
                  <a:srgbClr val="7B5F1E"/>
                </a:solidFill>
                <a:latin typeface="Calibri"/>
                <a:cs typeface="Calibri"/>
              </a:rPr>
              <a:t>,</a:t>
            </a:r>
            <a:r>
              <a:rPr sz="1200" spc="-45" dirty="0">
                <a:solidFill>
                  <a:srgbClr val="7B5F1E"/>
                </a:solidFill>
                <a:latin typeface="Calibri"/>
                <a:cs typeface="Calibri"/>
              </a:rPr>
              <a:t> </a:t>
            </a:r>
            <a:r>
              <a:rPr sz="1200" spc="-20" dirty="0">
                <a:solidFill>
                  <a:srgbClr val="7B5F1E"/>
                </a:solidFill>
                <a:latin typeface="Calibri"/>
                <a:cs typeface="Calibri"/>
              </a:rPr>
              <a:t>i</a:t>
            </a:r>
            <a:r>
              <a:rPr sz="1200" spc="-110" dirty="0">
                <a:solidFill>
                  <a:srgbClr val="7B5F1E"/>
                </a:solidFill>
                <a:latin typeface="Calibri"/>
                <a:cs typeface="Calibri"/>
              </a:rPr>
              <a:t>n</a:t>
            </a:r>
            <a:r>
              <a:rPr sz="1200" spc="25" dirty="0">
                <a:solidFill>
                  <a:srgbClr val="7B5F1E"/>
                </a:solidFill>
                <a:latin typeface="Calibri"/>
                <a:cs typeface="Calibri"/>
              </a:rPr>
              <a:t>f</a:t>
            </a:r>
            <a:r>
              <a:rPr sz="1200" spc="-110" dirty="0">
                <a:solidFill>
                  <a:srgbClr val="7B5F1E"/>
                </a:solidFill>
                <a:latin typeface="Calibri"/>
                <a:cs typeface="Calibri"/>
              </a:rPr>
              <a:t>u</a:t>
            </a:r>
            <a:r>
              <a:rPr sz="1200" spc="-75" dirty="0">
                <a:solidFill>
                  <a:srgbClr val="7B5F1E"/>
                </a:solidFill>
                <a:latin typeface="Calibri"/>
                <a:cs typeface="Calibri"/>
              </a:rPr>
              <a:t>s</a:t>
            </a:r>
            <a:r>
              <a:rPr sz="1200" spc="-20" dirty="0">
                <a:solidFill>
                  <a:srgbClr val="7B5F1E"/>
                </a:solidFill>
                <a:latin typeface="Calibri"/>
                <a:cs typeface="Calibri"/>
              </a:rPr>
              <a:t>i</a:t>
            </a:r>
            <a:r>
              <a:rPr sz="1200" spc="-35" dirty="0">
                <a:solidFill>
                  <a:srgbClr val="7B5F1E"/>
                </a:solidFill>
                <a:latin typeface="Calibri"/>
                <a:cs typeface="Calibri"/>
              </a:rPr>
              <a:t>o</a:t>
            </a:r>
            <a:r>
              <a:rPr sz="1200" spc="-110" dirty="0">
                <a:solidFill>
                  <a:srgbClr val="7B5F1E"/>
                </a:solidFill>
                <a:latin typeface="Calibri"/>
                <a:cs typeface="Calibri"/>
              </a:rPr>
              <a:t>n</a:t>
            </a:r>
            <a:r>
              <a:rPr sz="1200" spc="65" dirty="0">
                <a:solidFill>
                  <a:srgbClr val="7B5F1E"/>
                </a:solidFill>
                <a:latin typeface="Calibri"/>
                <a:cs typeface="Calibri"/>
              </a:rPr>
              <a:t>,</a:t>
            </a:r>
            <a:r>
              <a:rPr sz="1200" spc="-55" dirty="0">
                <a:solidFill>
                  <a:srgbClr val="7B5F1E"/>
                </a:solidFill>
                <a:latin typeface="Calibri"/>
                <a:cs typeface="Calibri"/>
              </a:rPr>
              <a:t> </a:t>
            </a:r>
            <a:r>
              <a:rPr sz="1200" spc="30" dirty="0">
                <a:solidFill>
                  <a:srgbClr val="7B5F1E"/>
                </a:solidFill>
                <a:latin typeface="Calibri"/>
                <a:cs typeface="Calibri"/>
              </a:rPr>
              <a:t>p</a:t>
            </a:r>
            <a:r>
              <a:rPr sz="1200" spc="-110" dirty="0">
                <a:solidFill>
                  <a:srgbClr val="7B5F1E"/>
                </a:solidFill>
                <a:latin typeface="Calibri"/>
                <a:cs typeface="Calibri"/>
              </a:rPr>
              <a:t>h</a:t>
            </a:r>
            <a:r>
              <a:rPr sz="1200" spc="85" dirty="0">
                <a:solidFill>
                  <a:srgbClr val="7B5F1E"/>
                </a:solidFill>
                <a:latin typeface="Calibri"/>
                <a:cs typeface="Calibri"/>
              </a:rPr>
              <a:t>a</a:t>
            </a:r>
            <a:r>
              <a:rPr sz="1200" spc="-10" dirty="0">
                <a:solidFill>
                  <a:srgbClr val="7B5F1E"/>
                </a:solidFill>
                <a:latin typeface="Calibri"/>
                <a:cs typeface="Calibri"/>
              </a:rPr>
              <a:t>r</a:t>
            </a:r>
            <a:r>
              <a:rPr sz="1200" spc="-160" dirty="0">
                <a:solidFill>
                  <a:srgbClr val="7B5F1E"/>
                </a:solidFill>
                <a:latin typeface="Calibri"/>
                <a:cs typeface="Calibri"/>
              </a:rPr>
              <a:t>m</a:t>
            </a:r>
            <a:r>
              <a:rPr sz="1200" spc="85" dirty="0">
                <a:solidFill>
                  <a:srgbClr val="7B5F1E"/>
                </a:solidFill>
                <a:latin typeface="Calibri"/>
                <a:cs typeface="Calibri"/>
              </a:rPr>
              <a:t>a</a:t>
            </a:r>
            <a:r>
              <a:rPr sz="1200" spc="-50" dirty="0">
                <a:solidFill>
                  <a:srgbClr val="7B5F1E"/>
                </a:solidFill>
                <a:latin typeface="Calibri"/>
                <a:cs typeface="Calibri"/>
              </a:rPr>
              <a:t>c</a:t>
            </a:r>
            <a:r>
              <a:rPr sz="1200" spc="-35" dirty="0">
                <a:solidFill>
                  <a:srgbClr val="7B5F1E"/>
                </a:solidFill>
                <a:latin typeface="Calibri"/>
                <a:cs typeface="Calibri"/>
              </a:rPr>
              <a:t>y</a:t>
            </a:r>
            <a:r>
              <a:rPr sz="1200" spc="65" dirty="0">
                <a:solidFill>
                  <a:srgbClr val="7B5F1E"/>
                </a:solidFill>
                <a:latin typeface="Calibri"/>
                <a:cs typeface="Calibri"/>
              </a:rPr>
              <a:t>,</a:t>
            </a:r>
            <a:r>
              <a:rPr sz="1200" spc="-45" dirty="0">
                <a:solidFill>
                  <a:srgbClr val="7B5F1E"/>
                </a:solidFill>
                <a:latin typeface="Calibri"/>
                <a:cs typeface="Calibri"/>
              </a:rPr>
              <a:t> </a:t>
            </a:r>
            <a:r>
              <a:rPr sz="1200" spc="-110" dirty="0">
                <a:solidFill>
                  <a:srgbClr val="7B5F1E"/>
                </a:solidFill>
                <a:latin typeface="Calibri"/>
                <a:cs typeface="Calibri"/>
              </a:rPr>
              <a:t>h</a:t>
            </a:r>
            <a:r>
              <a:rPr sz="1200" spc="-35" dirty="0">
                <a:solidFill>
                  <a:srgbClr val="7B5F1E"/>
                </a:solidFill>
                <a:latin typeface="Calibri"/>
                <a:cs typeface="Calibri"/>
              </a:rPr>
              <a:t>o</a:t>
            </a:r>
            <a:r>
              <a:rPr sz="1200" spc="-160" dirty="0">
                <a:solidFill>
                  <a:srgbClr val="7B5F1E"/>
                </a:solidFill>
                <a:latin typeface="Calibri"/>
                <a:cs typeface="Calibri"/>
              </a:rPr>
              <a:t>m</a:t>
            </a:r>
            <a:r>
              <a:rPr sz="1200" dirty="0">
                <a:solidFill>
                  <a:srgbClr val="7B5F1E"/>
                </a:solidFill>
                <a:latin typeface="Calibri"/>
                <a:cs typeface="Calibri"/>
              </a:rPr>
              <a:t>e</a:t>
            </a:r>
            <a:r>
              <a:rPr sz="1200" spc="-160" dirty="0">
                <a:solidFill>
                  <a:srgbClr val="7B5F1E"/>
                </a:solidFill>
                <a:latin typeface="Calibri"/>
                <a:cs typeface="Calibri"/>
              </a:rPr>
              <a:t>m</a:t>
            </a:r>
            <a:r>
              <a:rPr sz="1200" spc="85" dirty="0">
                <a:solidFill>
                  <a:srgbClr val="7B5F1E"/>
                </a:solidFill>
                <a:latin typeface="Calibri"/>
                <a:cs typeface="Calibri"/>
              </a:rPr>
              <a:t>a</a:t>
            </a:r>
            <a:r>
              <a:rPr sz="1200" spc="-50" dirty="0">
                <a:solidFill>
                  <a:srgbClr val="7B5F1E"/>
                </a:solidFill>
                <a:latin typeface="Calibri"/>
                <a:cs typeface="Calibri"/>
              </a:rPr>
              <a:t>k</a:t>
            </a:r>
            <a:r>
              <a:rPr sz="1200" dirty="0">
                <a:solidFill>
                  <a:srgbClr val="7B5F1E"/>
                </a:solidFill>
                <a:latin typeface="Calibri"/>
                <a:cs typeface="Calibri"/>
              </a:rPr>
              <a:t>e</a:t>
            </a:r>
            <a:r>
              <a:rPr sz="1200" spc="-20" dirty="0">
                <a:solidFill>
                  <a:srgbClr val="7B5F1E"/>
                </a:solidFill>
                <a:latin typeface="Calibri"/>
                <a:cs typeface="Calibri"/>
              </a:rPr>
              <a:t>r</a:t>
            </a:r>
            <a:r>
              <a:rPr sz="1200" spc="30" dirty="0">
                <a:solidFill>
                  <a:srgbClr val="7B5F1E"/>
                </a:solidFill>
                <a:latin typeface="Calibri"/>
                <a:cs typeface="Calibri"/>
              </a:rPr>
              <a:t> </a:t>
            </a:r>
            <a:r>
              <a:rPr sz="1200" spc="-75" dirty="0">
                <a:solidFill>
                  <a:srgbClr val="7B5F1E"/>
                </a:solidFill>
                <a:latin typeface="Calibri"/>
                <a:cs typeface="Calibri"/>
              </a:rPr>
              <a:t>s</a:t>
            </a:r>
            <a:r>
              <a:rPr sz="1200" dirty="0">
                <a:solidFill>
                  <a:srgbClr val="7B5F1E"/>
                </a:solidFill>
                <a:latin typeface="Calibri"/>
                <a:cs typeface="Calibri"/>
              </a:rPr>
              <a:t>e</a:t>
            </a:r>
            <a:r>
              <a:rPr sz="1200" spc="15" dirty="0">
                <a:solidFill>
                  <a:srgbClr val="7B5F1E"/>
                </a:solidFill>
                <a:latin typeface="Calibri"/>
                <a:cs typeface="Calibri"/>
              </a:rPr>
              <a:t>r</a:t>
            </a:r>
            <a:r>
              <a:rPr sz="1200" spc="-20" dirty="0">
                <a:solidFill>
                  <a:srgbClr val="7B5F1E"/>
                </a:solidFill>
                <a:latin typeface="Calibri"/>
                <a:cs typeface="Calibri"/>
              </a:rPr>
              <a:t>vi</a:t>
            </a:r>
            <a:r>
              <a:rPr sz="1200" spc="-50" dirty="0">
                <a:solidFill>
                  <a:srgbClr val="7B5F1E"/>
                </a:solidFill>
                <a:latin typeface="Calibri"/>
                <a:cs typeface="Calibri"/>
              </a:rPr>
              <a:t>c</a:t>
            </a:r>
            <a:r>
              <a:rPr sz="1200" dirty="0">
                <a:solidFill>
                  <a:srgbClr val="7B5F1E"/>
                </a:solidFill>
                <a:latin typeface="Calibri"/>
                <a:cs typeface="Calibri"/>
              </a:rPr>
              <a:t>e</a:t>
            </a:r>
            <a:r>
              <a:rPr sz="1200" spc="-105" dirty="0">
                <a:solidFill>
                  <a:srgbClr val="7B5F1E"/>
                </a:solidFill>
                <a:latin typeface="Calibri"/>
                <a:cs typeface="Calibri"/>
              </a:rPr>
              <a:t>s</a:t>
            </a:r>
            <a:r>
              <a:rPr sz="1200" spc="65" dirty="0">
                <a:solidFill>
                  <a:srgbClr val="7B5F1E"/>
                </a:solidFill>
                <a:latin typeface="Calibri"/>
                <a:cs typeface="Calibri"/>
              </a:rPr>
              <a:t>,</a:t>
            </a:r>
            <a:r>
              <a:rPr sz="1200" spc="-45" dirty="0">
                <a:solidFill>
                  <a:srgbClr val="7B5F1E"/>
                </a:solidFill>
                <a:latin typeface="Calibri"/>
                <a:cs typeface="Calibri"/>
              </a:rPr>
              <a:t> </a:t>
            </a:r>
            <a:r>
              <a:rPr sz="1200" spc="-15" dirty="0">
                <a:solidFill>
                  <a:srgbClr val="7B5F1E"/>
                </a:solidFill>
                <a:latin typeface="Calibri"/>
                <a:cs typeface="Calibri"/>
              </a:rPr>
              <a:t>l</a:t>
            </a:r>
            <a:r>
              <a:rPr sz="1200" spc="-20" dirty="0">
                <a:solidFill>
                  <a:srgbClr val="7B5F1E"/>
                </a:solidFill>
                <a:latin typeface="Calibri"/>
                <a:cs typeface="Calibri"/>
              </a:rPr>
              <a:t>i</a:t>
            </a:r>
            <a:r>
              <a:rPr sz="1200" spc="-40" dirty="0">
                <a:solidFill>
                  <a:srgbClr val="7B5F1E"/>
                </a:solidFill>
                <a:latin typeface="Calibri"/>
                <a:cs typeface="Calibri"/>
              </a:rPr>
              <a:t>v</a:t>
            </a:r>
            <a:r>
              <a:rPr sz="1200" spc="25" dirty="0">
                <a:solidFill>
                  <a:srgbClr val="7B5F1E"/>
                </a:solidFill>
                <a:latin typeface="Calibri"/>
                <a:cs typeface="Calibri"/>
              </a:rPr>
              <a:t>e</a:t>
            </a:r>
            <a:r>
              <a:rPr sz="1200" spc="-120" dirty="0">
                <a:solidFill>
                  <a:srgbClr val="7B5F1E"/>
                </a:solidFill>
                <a:latin typeface="Calibri"/>
                <a:cs typeface="Calibri"/>
              </a:rPr>
              <a:t>-</a:t>
            </a:r>
            <a:r>
              <a:rPr sz="1200" spc="-125" dirty="0">
                <a:solidFill>
                  <a:srgbClr val="7B5F1E"/>
                </a:solidFill>
                <a:latin typeface="Calibri"/>
                <a:cs typeface="Calibri"/>
              </a:rPr>
              <a:t> </a:t>
            </a:r>
            <a:r>
              <a:rPr sz="1200" spc="-20" dirty="0">
                <a:solidFill>
                  <a:srgbClr val="7B5F1E"/>
                </a:solidFill>
                <a:latin typeface="Calibri"/>
                <a:cs typeface="Calibri"/>
              </a:rPr>
              <a:t>i</a:t>
            </a:r>
            <a:r>
              <a:rPr sz="1200" spc="-110" dirty="0">
                <a:solidFill>
                  <a:srgbClr val="7B5F1E"/>
                </a:solidFill>
                <a:latin typeface="Calibri"/>
                <a:cs typeface="Calibri"/>
              </a:rPr>
              <a:t>n</a:t>
            </a:r>
            <a:r>
              <a:rPr sz="1200" spc="-100" dirty="0">
                <a:solidFill>
                  <a:srgbClr val="7B5F1E"/>
                </a:solidFill>
                <a:latin typeface="Calibri"/>
                <a:cs typeface="Calibri"/>
              </a:rPr>
              <a:t>s</a:t>
            </a:r>
            <a:r>
              <a:rPr sz="1200" spc="65" dirty="0">
                <a:solidFill>
                  <a:srgbClr val="7B5F1E"/>
                </a:solidFill>
                <a:latin typeface="Calibri"/>
                <a:cs typeface="Calibri"/>
              </a:rPr>
              <a:t>,</a:t>
            </a:r>
            <a:r>
              <a:rPr sz="1200" spc="-55" dirty="0">
                <a:solidFill>
                  <a:srgbClr val="7B5F1E"/>
                </a:solidFill>
                <a:latin typeface="Calibri"/>
                <a:cs typeface="Calibri"/>
              </a:rPr>
              <a:t> </a:t>
            </a:r>
            <a:r>
              <a:rPr sz="1200" spc="-60" dirty="0">
                <a:solidFill>
                  <a:srgbClr val="7B5F1E"/>
                </a:solidFill>
                <a:latin typeface="Calibri"/>
                <a:cs typeface="Calibri"/>
              </a:rPr>
              <a:t>c</a:t>
            </a:r>
            <a:r>
              <a:rPr sz="1200" spc="-35" dirty="0">
                <a:solidFill>
                  <a:srgbClr val="7B5F1E"/>
                </a:solidFill>
                <a:latin typeface="Calibri"/>
                <a:cs typeface="Calibri"/>
              </a:rPr>
              <a:t>o</a:t>
            </a:r>
            <a:r>
              <a:rPr sz="1200" spc="-160" dirty="0">
                <a:solidFill>
                  <a:srgbClr val="7B5F1E"/>
                </a:solidFill>
                <a:latin typeface="Calibri"/>
                <a:cs typeface="Calibri"/>
              </a:rPr>
              <a:t>m</a:t>
            </a:r>
            <a:r>
              <a:rPr sz="1200" spc="30" dirty="0">
                <a:solidFill>
                  <a:srgbClr val="7B5F1E"/>
                </a:solidFill>
                <a:latin typeface="Calibri"/>
                <a:cs typeface="Calibri"/>
              </a:rPr>
              <a:t>p</a:t>
            </a:r>
            <a:r>
              <a:rPr sz="1200" spc="80" dirty="0">
                <a:solidFill>
                  <a:srgbClr val="7B5F1E"/>
                </a:solidFill>
                <a:latin typeface="Calibri"/>
                <a:cs typeface="Calibri"/>
              </a:rPr>
              <a:t>a</a:t>
            </a:r>
            <a:r>
              <a:rPr sz="1200" spc="-110" dirty="0">
                <a:solidFill>
                  <a:srgbClr val="7B5F1E"/>
                </a:solidFill>
                <a:latin typeface="Calibri"/>
                <a:cs typeface="Calibri"/>
              </a:rPr>
              <a:t>n</a:t>
            </a:r>
            <a:r>
              <a:rPr sz="1200" spc="-20" dirty="0">
                <a:solidFill>
                  <a:srgbClr val="7B5F1E"/>
                </a:solidFill>
                <a:latin typeface="Calibri"/>
                <a:cs typeface="Calibri"/>
              </a:rPr>
              <a:t>i</a:t>
            </a:r>
            <a:r>
              <a:rPr sz="1200" spc="-35" dirty="0">
                <a:solidFill>
                  <a:srgbClr val="7B5F1E"/>
                </a:solidFill>
                <a:latin typeface="Calibri"/>
                <a:cs typeface="Calibri"/>
              </a:rPr>
              <a:t>o</a:t>
            </a:r>
            <a:r>
              <a:rPr sz="1200" spc="-105" dirty="0">
                <a:solidFill>
                  <a:srgbClr val="7B5F1E"/>
                </a:solidFill>
                <a:latin typeface="Calibri"/>
                <a:cs typeface="Calibri"/>
              </a:rPr>
              <a:t>ns</a:t>
            </a:r>
            <a:r>
              <a:rPr sz="1200" spc="65" dirty="0">
                <a:solidFill>
                  <a:srgbClr val="7B5F1E"/>
                </a:solidFill>
                <a:latin typeface="Calibri"/>
                <a:cs typeface="Calibri"/>
              </a:rPr>
              <a:t>,</a:t>
            </a:r>
            <a:r>
              <a:rPr sz="1200" spc="-55" dirty="0">
                <a:solidFill>
                  <a:srgbClr val="7B5F1E"/>
                </a:solidFill>
                <a:latin typeface="Calibri"/>
                <a:cs typeface="Calibri"/>
              </a:rPr>
              <a:t> </a:t>
            </a:r>
            <a:r>
              <a:rPr sz="1200" spc="85" dirty="0">
                <a:solidFill>
                  <a:srgbClr val="7B5F1E"/>
                </a:solidFill>
                <a:latin typeface="Calibri"/>
                <a:cs typeface="Calibri"/>
              </a:rPr>
              <a:t>a</a:t>
            </a:r>
            <a:r>
              <a:rPr sz="1200" spc="-110" dirty="0">
                <a:solidFill>
                  <a:srgbClr val="7B5F1E"/>
                </a:solidFill>
                <a:latin typeface="Calibri"/>
                <a:cs typeface="Calibri"/>
              </a:rPr>
              <a:t>n</a:t>
            </a:r>
            <a:r>
              <a:rPr sz="1200" spc="60" dirty="0">
                <a:solidFill>
                  <a:srgbClr val="7B5F1E"/>
                </a:solidFill>
                <a:latin typeface="Calibri"/>
                <a:cs typeface="Calibri"/>
              </a:rPr>
              <a:t>d</a:t>
            </a:r>
            <a:r>
              <a:rPr sz="1200" spc="30" dirty="0">
                <a:solidFill>
                  <a:srgbClr val="7B5F1E"/>
                </a:solidFill>
                <a:latin typeface="Calibri"/>
                <a:cs typeface="Calibri"/>
              </a:rPr>
              <a:t> </a:t>
            </a:r>
            <a:r>
              <a:rPr sz="1200" spc="-75" dirty="0">
                <a:solidFill>
                  <a:srgbClr val="7B5F1E"/>
                </a:solidFill>
                <a:latin typeface="Calibri"/>
                <a:cs typeface="Calibri"/>
              </a:rPr>
              <a:t>s</a:t>
            </a:r>
            <a:r>
              <a:rPr sz="1200" spc="40" dirty="0">
                <a:solidFill>
                  <a:srgbClr val="7B5F1E"/>
                </a:solidFill>
                <a:latin typeface="Calibri"/>
                <a:cs typeface="Calibri"/>
              </a:rPr>
              <a:t>o</a:t>
            </a:r>
            <a:r>
              <a:rPr sz="1200" spc="-25" dirty="0">
                <a:solidFill>
                  <a:srgbClr val="7B5F1E"/>
                </a:solidFill>
                <a:latin typeface="Calibri"/>
                <a:cs typeface="Calibri"/>
              </a:rPr>
              <a:t> </a:t>
            </a:r>
            <a:r>
              <a:rPr sz="1200" spc="-35" dirty="0">
                <a:solidFill>
                  <a:srgbClr val="7B5F1E"/>
                </a:solidFill>
                <a:latin typeface="Calibri"/>
                <a:cs typeface="Calibri"/>
              </a:rPr>
              <a:t>o</a:t>
            </a:r>
            <a:r>
              <a:rPr sz="1200" spc="-110" dirty="0">
                <a:solidFill>
                  <a:srgbClr val="7B5F1E"/>
                </a:solidFill>
                <a:latin typeface="Calibri"/>
                <a:cs typeface="Calibri"/>
              </a:rPr>
              <a:t>n</a:t>
            </a:r>
            <a:r>
              <a:rPr sz="1200" spc="65" dirty="0">
                <a:solidFill>
                  <a:srgbClr val="7B5F1E"/>
                </a:solidFill>
                <a:latin typeface="Calibri"/>
                <a:cs typeface="Calibri"/>
              </a:rPr>
              <a:t>.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133600" y="1981200"/>
            <a:ext cx="5724144" cy="25054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2400" y="467920"/>
            <a:ext cx="8991600" cy="12311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>
              <a:lnSpc>
                <a:spcPct val="100000"/>
              </a:lnSpc>
            </a:pPr>
            <a:r>
              <a:rPr sz="4000" spc="155" dirty="0"/>
              <a:t>S</a:t>
            </a:r>
            <a:r>
              <a:rPr sz="4000" spc="-265" dirty="0"/>
              <a:t>t</a:t>
            </a:r>
            <a:r>
              <a:rPr sz="4000" spc="-100" dirty="0"/>
              <a:t>r</a:t>
            </a:r>
            <a:r>
              <a:rPr sz="4000" spc="285" dirty="0"/>
              <a:t>a</a:t>
            </a:r>
            <a:r>
              <a:rPr sz="4000" spc="-265" dirty="0"/>
              <a:t>t</a:t>
            </a:r>
            <a:r>
              <a:rPr sz="4000" dirty="0"/>
              <a:t>e</a:t>
            </a:r>
            <a:r>
              <a:rPr sz="4000" spc="315" dirty="0"/>
              <a:t>g</a:t>
            </a:r>
            <a:r>
              <a:rPr sz="4000" spc="-45" dirty="0"/>
              <a:t>i</a:t>
            </a:r>
            <a:r>
              <a:rPr sz="4000" spc="210" dirty="0"/>
              <a:t>c</a:t>
            </a:r>
            <a:r>
              <a:rPr sz="4000" spc="-150" dirty="0"/>
              <a:t> </a:t>
            </a:r>
            <a:r>
              <a:rPr sz="4000" spc="-200" dirty="0"/>
              <a:t>T</a:t>
            </a:r>
            <a:r>
              <a:rPr sz="4000" spc="-355" dirty="0"/>
              <a:t>h</a:t>
            </a:r>
            <a:r>
              <a:rPr sz="4000" spc="-45" dirty="0"/>
              <a:t>i</a:t>
            </a:r>
            <a:r>
              <a:rPr sz="4000" spc="-355" dirty="0"/>
              <a:t>n</a:t>
            </a:r>
            <a:r>
              <a:rPr sz="4000" spc="-75" dirty="0"/>
              <a:t>k</a:t>
            </a:r>
            <a:r>
              <a:rPr sz="4000" spc="-45" dirty="0"/>
              <a:t>i</a:t>
            </a:r>
            <a:r>
              <a:rPr sz="4000" spc="-355" dirty="0"/>
              <a:t>n</a:t>
            </a:r>
            <a:r>
              <a:rPr sz="4000" spc="430" dirty="0"/>
              <a:t>g</a:t>
            </a:r>
            <a:r>
              <a:rPr sz="4000" spc="95" dirty="0"/>
              <a:t> </a:t>
            </a:r>
            <a:r>
              <a:rPr sz="4000" spc="385" dirty="0"/>
              <a:t>Q</a:t>
            </a:r>
            <a:r>
              <a:rPr sz="4000" spc="-355" dirty="0"/>
              <a:t>u</a:t>
            </a:r>
            <a:r>
              <a:rPr sz="4000" dirty="0"/>
              <a:t>e</a:t>
            </a:r>
            <a:r>
              <a:rPr sz="4000" spc="-235" dirty="0"/>
              <a:t>s</a:t>
            </a:r>
            <a:r>
              <a:rPr sz="4000" spc="-265" dirty="0"/>
              <a:t>t</a:t>
            </a:r>
            <a:r>
              <a:rPr sz="4000" spc="-45" dirty="0"/>
              <a:t>i</a:t>
            </a:r>
            <a:r>
              <a:rPr sz="4000" spc="-114" dirty="0"/>
              <a:t>o</a:t>
            </a:r>
            <a:r>
              <a:rPr sz="4000" spc="-355" dirty="0"/>
              <a:t>n</a:t>
            </a:r>
            <a:r>
              <a:rPr sz="4000" spc="30" dirty="0"/>
              <a:t>s</a:t>
            </a:r>
            <a:r>
              <a:rPr sz="4000" spc="-50" dirty="0"/>
              <a:t> </a:t>
            </a:r>
            <a:r>
              <a:rPr sz="4000" spc="-135" dirty="0"/>
              <a:t>V</a:t>
            </a:r>
            <a:r>
              <a:rPr sz="4000" spc="285" dirty="0"/>
              <a:t>a</a:t>
            </a:r>
            <a:r>
              <a:rPr sz="4000" spc="-45" dirty="0"/>
              <a:t>li</a:t>
            </a:r>
            <a:r>
              <a:rPr sz="4000" spc="105" dirty="0"/>
              <a:t>d</a:t>
            </a:r>
            <a:r>
              <a:rPr sz="4000" spc="285" dirty="0"/>
              <a:t>a</a:t>
            </a:r>
            <a:r>
              <a:rPr sz="4000" spc="-265" dirty="0"/>
              <a:t>t</a:t>
            </a:r>
            <a:r>
              <a:rPr sz="4000" spc="-45" dirty="0"/>
              <a:t>i</a:t>
            </a:r>
            <a:r>
              <a:rPr sz="4000" spc="-355" dirty="0"/>
              <a:t>n</a:t>
            </a:r>
            <a:r>
              <a:rPr sz="4000" spc="430" dirty="0"/>
              <a:t>g</a:t>
            </a:r>
            <a:r>
              <a:rPr sz="4000" spc="204" dirty="0"/>
              <a:t> </a:t>
            </a:r>
            <a:r>
              <a:rPr sz="4000" spc="-265" dirty="0"/>
              <a:t>t</a:t>
            </a:r>
            <a:r>
              <a:rPr sz="4000" spc="-355" dirty="0"/>
              <a:t>h</a:t>
            </a:r>
            <a:r>
              <a:rPr sz="4000" spc="80" dirty="0"/>
              <a:t>e</a:t>
            </a:r>
            <a:r>
              <a:rPr sz="4000" spc="120" dirty="0"/>
              <a:t> </a:t>
            </a:r>
            <a:r>
              <a:rPr sz="4000" spc="155" dirty="0"/>
              <a:t>S</a:t>
            </a:r>
            <a:r>
              <a:rPr sz="4000" spc="-265" dirty="0"/>
              <a:t>t</a:t>
            </a:r>
            <a:r>
              <a:rPr sz="4000" spc="-95" dirty="0"/>
              <a:t>r</a:t>
            </a:r>
            <a:r>
              <a:rPr sz="4000" spc="285" dirty="0"/>
              <a:t>a</a:t>
            </a:r>
            <a:r>
              <a:rPr sz="4000" spc="-265" dirty="0"/>
              <a:t>t</a:t>
            </a:r>
            <a:r>
              <a:rPr sz="4000" dirty="0"/>
              <a:t>e</a:t>
            </a:r>
            <a:r>
              <a:rPr sz="4000" spc="315" dirty="0"/>
              <a:t>g</a:t>
            </a:r>
            <a:r>
              <a:rPr sz="4000" spc="-45" dirty="0"/>
              <a:t>i</a:t>
            </a:r>
            <a:r>
              <a:rPr sz="4000" spc="210" dirty="0"/>
              <a:t>c</a:t>
            </a:r>
            <a:r>
              <a:rPr sz="4000" spc="-150" dirty="0"/>
              <a:t> </a:t>
            </a:r>
            <a:r>
              <a:rPr sz="4000" spc="95" dirty="0"/>
              <a:t>A</a:t>
            </a:r>
            <a:r>
              <a:rPr sz="4000" spc="-235" dirty="0"/>
              <a:t>ss</a:t>
            </a:r>
            <a:r>
              <a:rPr sz="4000" spc="-355" dirty="0"/>
              <a:t>u</a:t>
            </a:r>
            <a:r>
              <a:rPr sz="4000" spc="-535" dirty="0"/>
              <a:t>m</a:t>
            </a:r>
            <a:r>
              <a:rPr sz="4000" spc="105" dirty="0"/>
              <a:t>p</a:t>
            </a:r>
            <a:r>
              <a:rPr sz="4000" spc="-265" dirty="0"/>
              <a:t>t</a:t>
            </a:r>
            <a:r>
              <a:rPr sz="4000" spc="-45" dirty="0"/>
              <a:t>i</a:t>
            </a:r>
            <a:r>
              <a:rPr sz="4000" spc="-114" dirty="0"/>
              <a:t>o</a:t>
            </a:r>
            <a:r>
              <a:rPr sz="4000" spc="-355" dirty="0"/>
              <a:t>n</a:t>
            </a:r>
            <a:r>
              <a:rPr sz="4000" spc="30" dirty="0"/>
              <a:t>s</a:t>
            </a:r>
            <a:endParaRPr sz="4000" dirty="0"/>
          </a:p>
        </p:txBody>
      </p:sp>
      <p:sp>
        <p:nvSpPr>
          <p:cNvPr id="3" name="object 3"/>
          <p:cNvSpPr txBox="1"/>
          <p:nvPr/>
        </p:nvSpPr>
        <p:spPr>
          <a:xfrm>
            <a:off x="620077" y="2286000"/>
            <a:ext cx="7903845" cy="38258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buClr>
                <a:srgbClr val="355D7D"/>
              </a:buClr>
              <a:buAutoNum type="arabicPeriod"/>
              <a:tabLst>
                <a:tab pos="470534" algn="l"/>
              </a:tabLst>
            </a:pPr>
            <a:r>
              <a:rPr sz="2200" spc="-75" dirty="0">
                <a:latin typeface="Calibri"/>
                <a:cs typeface="Calibri"/>
              </a:rPr>
              <a:t>I</a:t>
            </a:r>
            <a:r>
              <a:rPr sz="2200" spc="15" dirty="0">
                <a:latin typeface="Calibri"/>
                <a:cs typeface="Calibri"/>
              </a:rPr>
              <a:t>s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-200" dirty="0">
                <a:latin typeface="Calibri"/>
                <a:cs typeface="Calibri"/>
              </a:rPr>
              <a:t>h</a:t>
            </a:r>
            <a:r>
              <a:rPr sz="2200" spc="40" dirty="0">
                <a:latin typeface="Calibri"/>
                <a:cs typeface="Calibri"/>
              </a:rPr>
              <a:t>e</a:t>
            </a:r>
            <a:r>
              <a:rPr sz="2200" spc="70" dirty="0">
                <a:latin typeface="Calibri"/>
                <a:cs typeface="Calibri"/>
              </a:rPr>
              <a:t> </a:t>
            </a:r>
            <a:r>
              <a:rPr sz="2200" spc="-130" dirty="0">
                <a:latin typeface="Calibri"/>
                <a:cs typeface="Calibri"/>
              </a:rPr>
              <a:t>s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-60" dirty="0">
                <a:latin typeface="Calibri"/>
                <a:cs typeface="Calibri"/>
              </a:rPr>
              <a:t>r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5" dirty="0">
                <a:latin typeface="Calibri"/>
                <a:cs typeface="Calibri"/>
              </a:rPr>
              <a:t>e</a:t>
            </a:r>
            <a:r>
              <a:rPr sz="2200" spc="125" dirty="0">
                <a:latin typeface="Calibri"/>
                <a:cs typeface="Calibri"/>
              </a:rPr>
              <a:t>g</a:t>
            </a:r>
            <a:r>
              <a:rPr sz="2200" spc="95" dirty="0">
                <a:latin typeface="Calibri"/>
                <a:cs typeface="Calibri"/>
              </a:rPr>
              <a:t>y</a:t>
            </a:r>
            <a:r>
              <a:rPr sz="2200" spc="135" dirty="0">
                <a:latin typeface="Calibri"/>
                <a:cs typeface="Calibri"/>
              </a:rPr>
              <a:t> </a:t>
            </a:r>
            <a:r>
              <a:rPr sz="2200" spc="-90" dirty="0">
                <a:latin typeface="Calibri"/>
                <a:cs typeface="Calibri"/>
              </a:rPr>
              <a:t>c</a:t>
            </a:r>
            <a:r>
              <a:rPr sz="2200" spc="-70" dirty="0">
                <a:latin typeface="Calibri"/>
                <a:cs typeface="Calibri"/>
              </a:rPr>
              <a:t>o</a:t>
            </a:r>
            <a:r>
              <a:rPr sz="2200" spc="-200" dirty="0">
                <a:latin typeface="Calibri"/>
                <a:cs typeface="Calibri"/>
              </a:rPr>
              <a:t>n</a:t>
            </a:r>
            <a:r>
              <a:rPr sz="2200" spc="-130" dirty="0">
                <a:latin typeface="Calibri"/>
                <a:cs typeface="Calibri"/>
              </a:rPr>
              <a:t>s</a:t>
            </a:r>
            <a:r>
              <a:rPr sz="2200" spc="-70" dirty="0">
                <a:latin typeface="Calibri"/>
                <a:cs typeface="Calibri"/>
              </a:rPr>
              <a:t>o</a:t>
            </a:r>
            <a:r>
              <a:rPr sz="2200" spc="-200" dirty="0">
                <a:latin typeface="Calibri"/>
                <a:cs typeface="Calibri"/>
              </a:rPr>
              <a:t>n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spc="-200" dirty="0">
                <a:latin typeface="Calibri"/>
                <a:cs typeface="Calibri"/>
              </a:rPr>
              <a:t>n</a:t>
            </a:r>
            <a:r>
              <a:rPr sz="2200" spc="-210" dirty="0">
                <a:latin typeface="Calibri"/>
                <a:cs typeface="Calibri"/>
              </a:rPr>
              <a:t>t</a:t>
            </a:r>
            <a:r>
              <a:rPr sz="2200" spc="195" dirty="0">
                <a:latin typeface="Calibri"/>
                <a:cs typeface="Calibri"/>
              </a:rPr>
              <a:t> </a:t>
            </a:r>
            <a:r>
              <a:rPr sz="2200" spc="-110" dirty="0">
                <a:latin typeface="Calibri"/>
                <a:cs typeface="Calibri"/>
              </a:rPr>
              <a:t>w</a:t>
            </a:r>
            <a:r>
              <a:rPr sz="2200" spc="-25" dirty="0">
                <a:latin typeface="Calibri"/>
                <a:cs typeface="Calibri"/>
              </a:rPr>
              <a:t>i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dirty="0">
                <a:latin typeface="Calibri"/>
                <a:cs typeface="Calibri"/>
              </a:rPr>
              <a:t>h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-200" dirty="0">
                <a:latin typeface="Calibri"/>
                <a:cs typeface="Calibri"/>
              </a:rPr>
              <a:t>h</a:t>
            </a:r>
            <a:r>
              <a:rPr sz="2200" spc="40" dirty="0">
                <a:latin typeface="Calibri"/>
                <a:cs typeface="Calibri"/>
              </a:rPr>
              <a:t>e</a:t>
            </a:r>
            <a:r>
              <a:rPr sz="2200" spc="70" dirty="0">
                <a:latin typeface="Calibri"/>
                <a:cs typeface="Calibri"/>
              </a:rPr>
              <a:t> </a:t>
            </a:r>
            <a:r>
              <a:rPr sz="2200" spc="-90" dirty="0">
                <a:latin typeface="Calibri"/>
                <a:cs typeface="Calibri"/>
              </a:rPr>
              <a:t>c</a:t>
            </a:r>
            <a:r>
              <a:rPr sz="2200" spc="-70" dirty="0">
                <a:latin typeface="Calibri"/>
                <a:cs typeface="Calibri"/>
              </a:rPr>
              <a:t>o</a:t>
            </a:r>
            <a:r>
              <a:rPr sz="2200" spc="-300" dirty="0">
                <a:latin typeface="Calibri"/>
                <a:cs typeface="Calibri"/>
              </a:rPr>
              <a:t>m</a:t>
            </a:r>
            <a:r>
              <a:rPr sz="2200" spc="55" dirty="0">
                <a:latin typeface="Calibri"/>
                <a:cs typeface="Calibri"/>
              </a:rPr>
              <a:t>p</a:t>
            </a:r>
            <a:r>
              <a:rPr sz="2200" spc="5" dirty="0">
                <a:latin typeface="Calibri"/>
                <a:cs typeface="Calibri"/>
              </a:rPr>
              <a:t>e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-25" dirty="0">
                <a:latin typeface="Calibri"/>
                <a:cs typeface="Calibri"/>
              </a:rPr>
              <a:t>i</a:t>
            </a:r>
            <a:r>
              <a:rPr sz="2200" spc="-140" dirty="0">
                <a:latin typeface="Calibri"/>
                <a:cs typeface="Calibri"/>
              </a:rPr>
              <a:t>t</a:t>
            </a:r>
            <a:r>
              <a:rPr sz="2200" spc="-25" dirty="0">
                <a:latin typeface="Calibri"/>
                <a:cs typeface="Calibri"/>
              </a:rPr>
              <a:t>i</a:t>
            </a:r>
            <a:r>
              <a:rPr sz="2200" spc="-90" dirty="0">
                <a:latin typeface="Calibri"/>
                <a:cs typeface="Calibri"/>
              </a:rPr>
              <a:t>v</a:t>
            </a:r>
            <a:r>
              <a:rPr sz="2200" spc="40" dirty="0">
                <a:latin typeface="Calibri"/>
                <a:cs typeface="Calibri"/>
              </a:rPr>
              <a:t>e</a:t>
            </a:r>
            <a:r>
              <a:rPr sz="2200" spc="10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e</a:t>
            </a:r>
            <a:r>
              <a:rPr sz="2200" spc="-200" dirty="0">
                <a:latin typeface="Calibri"/>
                <a:cs typeface="Calibri"/>
              </a:rPr>
              <a:t>n</a:t>
            </a:r>
            <a:r>
              <a:rPr sz="2200" spc="-35" dirty="0">
                <a:latin typeface="Calibri"/>
                <a:cs typeface="Calibri"/>
              </a:rPr>
              <a:t>v</a:t>
            </a:r>
            <a:r>
              <a:rPr sz="2200" spc="-25" dirty="0">
                <a:latin typeface="Calibri"/>
                <a:cs typeface="Calibri"/>
              </a:rPr>
              <a:t>i</a:t>
            </a:r>
            <a:r>
              <a:rPr sz="2200" spc="-90" dirty="0">
                <a:latin typeface="Calibri"/>
                <a:cs typeface="Calibri"/>
              </a:rPr>
              <a:t>r</a:t>
            </a:r>
            <a:r>
              <a:rPr sz="2200" spc="-70" dirty="0">
                <a:latin typeface="Calibri"/>
                <a:cs typeface="Calibri"/>
              </a:rPr>
              <a:t>o</a:t>
            </a:r>
            <a:r>
              <a:rPr sz="2200" spc="-200" dirty="0">
                <a:latin typeface="Calibri"/>
                <a:cs typeface="Calibri"/>
              </a:rPr>
              <a:t>n</a:t>
            </a:r>
            <a:r>
              <a:rPr sz="2200" spc="-300" dirty="0">
                <a:latin typeface="Calibri"/>
                <a:cs typeface="Calibri"/>
              </a:rPr>
              <a:t>m</a:t>
            </a:r>
            <a:r>
              <a:rPr sz="2200" dirty="0">
                <a:latin typeface="Calibri"/>
                <a:cs typeface="Calibri"/>
              </a:rPr>
              <a:t>e</a:t>
            </a:r>
            <a:r>
              <a:rPr sz="2200" spc="-200" dirty="0">
                <a:latin typeface="Calibri"/>
                <a:cs typeface="Calibri"/>
              </a:rPr>
              <a:t>n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50" dirty="0">
                <a:latin typeface="Calibri"/>
                <a:cs typeface="Calibri"/>
              </a:rPr>
              <a:t>?</a:t>
            </a:r>
            <a:endParaRPr sz="2200" dirty="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spcBef>
                <a:spcPts val="1320"/>
              </a:spcBef>
              <a:buClr>
                <a:srgbClr val="355D7D"/>
              </a:buClr>
              <a:buAutoNum type="arabicPeriod"/>
              <a:tabLst>
                <a:tab pos="470534" algn="l"/>
              </a:tabLst>
            </a:pPr>
            <a:r>
              <a:rPr sz="2200" spc="-30" dirty="0">
                <a:latin typeface="Calibri"/>
                <a:cs typeface="Calibri"/>
              </a:rPr>
              <a:t>D</a:t>
            </a:r>
            <a:r>
              <a:rPr sz="2200" spc="70" dirty="0">
                <a:latin typeface="Calibri"/>
                <a:cs typeface="Calibri"/>
              </a:rPr>
              <a:t>o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spc="-165" dirty="0">
                <a:latin typeface="Calibri"/>
                <a:cs typeface="Calibri"/>
              </a:rPr>
              <a:t>w</a:t>
            </a:r>
            <a:r>
              <a:rPr sz="2200" spc="40" dirty="0">
                <a:latin typeface="Calibri"/>
                <a:cs typeface="Calibri"/>
              </a:rPr>
              <a:t>e</a:t>
            </a:r>
            <a:r>
              <a:rPr sz="2200" spc="75" dirty="0">
                <a:latin typeface="Calibri"/>
                <a:cs typeface="Calibri"/>
              </a:rPr>
              <a:t> </a:t>
            </a:r>
            <a:r>
              <a:rPr sz="2200" spc="-200" dirty="0">
                <a:latin typeface="Calibri"/>
                <a:cs typeface="Calibri"/>
              </a:rPr>
              <a:t>h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spc="-90" dirty="0">
                <a:latin typeface="Calibri"/>
                <a:cs typeface="Calibri"/>
              </a:rPr>
              <a:t>v</a:t>
            </a:r>
            <a:r>
              <a:rPr sz="2200" spc="40" dirty="0">
                <a:latin typeface="Calibri"/>
                <a:cs typeface="Calibri"/>
              </a:rPr>
              <a:t>e</a:t>
            </a:r>
            <a:r>
              <a:rPr sz="2200" spc="85" dirty="0">
                <a:latin typeface="Calibri"/>
                <a:cs typeface="Calibri"/>
              </a:rPr>
              <a:t> 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dirty="0">
                <a:latin typeface="Calibri"/>
                <a:cs typeface="Calibri"/>
              </a:rPr>
              <a:t>n</a:t>
            </a:r>
            <a:r>
              <a:rPr sz="2200" spc="-90" dirty="0">
                <a:latin typeface="Calibri"/>
                <a:cs typeface="Calibri"/>
              </a:rPr>
              <a:t> </a:t>
            </a:r>
            <a:r>
              <a:rPr sz="2200" spc="-200" dirty="0">
                <a:latin typeface="Calibri"/>
                <a:cs typeface="Calibri"/>
              </a:rPr>
              <a:t>h</a:t>
            </a:r>
            <a:r>
              <a:rPr sz="2200" spc="-60" dirty="0">
                <a:latin typeface="Calibri"/>
                <a:cs typeface="Calibri"/>
              </a:rPr>
              <a:t>o</a:t>
            </a:r>
            <a:r>
              <a:rPr sz="2200" spc="-200" dirty="0">
                <a:latin typeface="Calibri"/>
                <a:cs typeface="Calibri"/>
              </a:rPr>
              <a:t>n</a:t>
            </a:r>
            <a:r>
              <a:rPr sz="2200" spc="-5" dirty="0">
                <a:latin typeface="Calibri"/>
                <a:cs typeface="Calibri"/>
              </a:rPr>
              <a:t>e</a:t>
            </a:r>
            <a:r>
              <a:rPr sz="2200" spc="-130" dirty="0">
                <a:latin typeface="Calibri"/>
                <a:cs typeface="Calibri"/>
              </a:rPr>
              <a:t>s</a:t>
            </a:r>
            <a:r>
              <a:rPr sz="2200" spc="-210" dirty="0">
                <a:latin typeface="Calibri"/>
                <a:cs typeface="Calibri"/>
              </a:rPr>
              <a:t>t</a:t>
            </a:r>
            <a:r>
              <a:rPr sz="2200" spc="180" dirty="0">
                <a:latin typeface="Calibri"/>
                <a:cs typeface="Calibri"/>
              </a:rPr>
              <a:t> 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spc="-200" dirty="0">
                <a:latin typeface="Calibri"/>
                <a:cs typeface="Calibri"/>
              </a:rPr>
              <a:t>n</a:t>
            </a:r>
            <a:r>
              <a:rPr sz="2200" spc="110" dirty="0">
                <a:latin typeface="Calibri"/>
                <a:cs typeface="Calibri"/>
              </a:rPr>
              <a:t>d</a:t>
            </a:r>
            <a:r>
              <a:rPr sz="2200" spc="60" dirty="0">
                <a:latin typeface="Calibri"/>
                <a:cs typeface="Calibri"/>
              </a:rPr>
              <a:t> 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spc="-90" dirty="0">
                <a:latin typeface="Calibri"/>
                <a:cs typeface="Calibri"/>
              </a:rPr>
              <a:t>c</a:t>
            </a:r>
            <a:r>
              <a:rPr sz="2200" spc="-105" dirty="0">
                <a:latin typeface="Calibri"/>
                <a:cs typeface="Calibri"/>
              </a:rPr>
              <a:t>c</a:t>
            </a:r>
            <a:r>
              <a:rPr sz="2200" spc="-200" dirty="0">
                <a:latin typeface="Calibri"/>
                <a:cs typeface="Calibri"/>
              </a:rPr>
              <a:t>u</a:t>
            </a:r>
            <a:r>
              <a:rPr sz="2200" spc="-65" dirty="0">
                <a:latin typeface="Calibri"/>
                <a:cs typeface="Calibri"/>
              </a:rPr>
              <a:t>r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40" dirty="0">
                <a:latin typeface="Calibri"/>
                <a:cs typeface="Calibri"/>
              </a:rPr>
              <a:t>e</a:t>
            </a:r>
            <a:r>
              <a:rPr sz="2200" spc="114" dirty="0">
                <a:latin typeface="Calibri"/>
                <a:cs typeface="Calibri"/>
              </a:rPr>
              <a:t> 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spc="55" dirty="0">
                <a:latin typeface="Calibri"/>
                <a:cs typeface="Calibri"/>
              </a:rPr>
              <a:t>pp</a:t>
            </a:r>
            <a:r>
              <a:rPr sz="2200" spc="-65" dirty="0">
                <a:latin typeface="Calibri"/>
                <a:cs typeface="Calibri"/>
              </a:rPr>
              <a:t>r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spc="-25" dirty="0">
                <a:latin typeface="Calibri"/>
                <a:cs typeface="Calibri"/>
              </a:rPr>
              <a:t>i</a:t>
            </a:r>
            <a:r>
              <a:rPr sz="2200" spc="-130" dirty="0">
                <a:latin typeface="Calibri"/>
                <a:cs typeface="Calibri"/>
              </a:rPr>
              <a:t>s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spc="-10" dirty="0">
                <a:latin typeface="Calibri"/>
                <a:cs typeface="Calibri"/>
              </a:rPr>
              <a:t>l</a:t>
            </a:r>
            <a:r>
              <a:rPr sz="2200" spc="114" dirty="0">
                <a:latin typeface="Calibri"/>
                <a:cs typeface="Calibri"/>
              </a:rPr>
              <a:t> </a:t>
            </a:r>
            <a:r>
              <a:rPr sz="2200" spc="-70" dirty="0">
                <a:latin typeface="Calibri"/>
                <a:cs typeface="Calibri"/>
              </a:rPr>
              <a:t>of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80" dirty="0">
                <a:latin typeface="Calibri"/>
                <a:cs typeface="Calibri"/>
              </a:rPr>
              <a:t> 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-200" dirty="0">
                <a:latin typeface="Calibri"/>
                <a:cs typeface="Calibri"/>
              </a:rPr>
              <a:t>h</a:t>
            </a:r>
            <a:r>
              <a:rPr sz="2200" spc="40" dirty="0">
                <a:latin typeface="Calibri"/>
                <a:cs typeface="Calibri"/>
              </a:rPr>
              <a:t>e</a:t>
            </a:r>
            <a:r>
              <a:rPr sz="2200" spc="70" dirty="0">
                <a:latin typeface="Calibri"/>
                <a:cs typeface="Calibri"/>
              </a:rPr>
              <a:t> </a:t>
            </a:r>
            <a:r>
              <a:rPr sz="2200" spc="-90" dirty="0">
                <a:latin typeface="Calibri"/>
                <a:cs typeface="Calibri"/>
              </a:rPr>
              <a:t>c</a:t>
            </a:r>
            <a:r>
              <a:rPr sz="2200" spc="-70" dirty="0">
                <a:latin typeface="Calibri"/>
                <a:cs typeface="Calibri"/>
              </a:rPr>
              <a:t>o</a:t>
            </a:r>
            <a:r>
              <a:rPr sz="2200" spc="-300" dirty="0">
                <a:latin typeface="Calibri"/>
                <a:cs typeface="Calibri"/>
              </a:rPr>
              <a:t>m</a:t>
            </a:r>
            <a:r>
              <a:rPr sz="2200" spc="55" dirty="0">
                <a:latin typeface="Calibri"/>
                <a:cs typeface="Calibri"/>
              </a:rPr>
              <a:t>p</a:t>
            </a:r>
            <a:r>
              <a:rPr sz="2200" spc="5" dirty="0">
                <a:latin typeface="Calibri"/>
                <a:cs typeface="Calibri"/>
              </a:rPr>
              <a:t>e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-25" dirty="0">
                <a:latin typeface="Calibri"/>
                <a:cs typeface="Calibri"/>
              </a:rPr>
              <a:t>i</a:t>
            </a:r>
            <a:r>
              <a:rPr sz="2200" spc="-140" dirty="0">
                <a:latin typeface="Calibri"/>
                <a:cs typeface="Calibri"/>
              </a:rPr>
              <a:t>t</a:t>
            </a:r>
            <a:r>
              <a:rPr sz="2200" spc="-25" dirty="0">
                <a:latin typeface="Calibri"/>
                <a:cs typeface="Calibri"/>
              </a:rPr>
              <a:t>i</a:t>
            </a:r>
            <a:r>
              <a:rPr sz="2200" spc="-70" dirty="0">
                <a:latin typeface="Calibri"/>
                <a:cs typeface="Calibri"/>
              </a:rPr>
              <a:t>o</a:t>
            </a:r>
            <a:r>
              <a:rPr sz="2200" spc="-200" dirty="0">
                <a:latin typeface="Calibri"/>
                <a:cs typeface="Calibri"/>
              </a:rPr>
              <a:t>n</a:t>
            </a:r>
            <a:r>
              <a:rPr sz="2200" spc="50" dirty="0">
                <a:latin typeface="Calibri"/>
                <a:cs typeface="Calibri"/>
              </a:rPr>
              <a:t>?</a:t>
            </a:r>
            <a:endParaRPr sz="2200" dirty="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spcBef>
                <a:spcPts val="1320"/>
              </a:spcBef>
              <a:buClr>
                <a:srgbClr val="355D7D"/>
              </a:buClr>
              <a:buAutoNum type="arabicPeriod"/>
              <a:tabLst>
                <a:tab pos="470534" algn="l"/>
              </a:tabLst>
            </a:pPr>
            <a:r>
              <a:rPr sz="2200" spc="-50" dirty="0">
                <a:latin typeface="Calibri"/>
                <a:cs typeface="Calibri"/>
              </a:rPr>
              <a:t>H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spc="-85" dirty="0">
                <a:latin typeface="Calibri"/>
                <a:cs typeface="Calibri"/>
              </a:rPr>
              <a:t>v</a:t>
            </a:r>
            <a:r>
              <a:rPr sz="2200" spc="45" dirty="0">
                <a:latin typeface="Calibri"/>
                <a:cs typeface="Calibri"/>
              </a:rPr>
              <a:t>e</a:t>
            </a:r>
            <a:r>
              <a:rPr sz="2200" spc="75" dirty="0">
                <a:latin typeface="Calibri"/>
                <a:cs typeface="Calibri"/>
              </a:rPr>
              <a:t> </a:t>
            </a:r>
            <a:r>
              <a:rPr sz="2200" spc="-160" dirty="0">
                <a:latin typeface="Calibri"/>
                <a:cs typeface="Calibri"/>
              </a:rPr>
              <a:t>w</a:t>
            </a:r>
            <a:r>
              <a:rPr sz="2200" spc="45" dirty="0">
                <a:latin typeface="Calibri"/>
                <a:cs typeface="Calibri"/>
              </a:rPr>
              <a:t>e</a:t>
            </a:r>
            <a:r>
              <a:rPr sz="2200" spc="75" dirty="0">
                <a:latin typeface="Calibri"/>
                <a:cs typeface="Calibri"/>
              </a:rPr>
              <a:t> </a:t>
            </a:r>
            <a:r>
              <a:rPr sz="2200" spc="-195" dirty="0">
                <a:latin typeface="Calibri"/>
                <a:cs typeface="Calibri"/>
              </a:rPr>
              <a:t>un</a:t>
            </a:r>
            <a:r>
              <a:rPr sz="2200" spc="45" dirty="0">
                <a:latin typeface="Calibri"/>
                <a:cs typeface="Calibri"/>
              </a:rPr>
              <a:t>d</a:t>
            </a:r>
            <a:r>
              <a:rPr sz="2200" dirty="0">
                <a:latin typeface="Calibri"/>
                <a:cs typeface="Calibri"/>
              </a:rPr>
              <a:t>e</a:t>
            </a:r>
            <a:r>
              <a:rPr sz="2200" spc="-40" dirty="0">
                <a:latin typeface="Calibri"/>
                <a:cs typeface="Calibri"/>
              </a:rPr>
              <a:t>r</a:t>
            </a:r>
            <a:r>
              <a:rPr sz="2200" spc="5" dirty="0">
                <a:latin typeface="Calibri"/>
                <a:cs typeface="Calibri"/>
              </a:rPr>
              <a:t>e</a:t>
            </a:r>
            <a:r>
              <a:rPr sz="2200" spc="-130" dirty="0">
                <a:latin typeface="Calibri"/>
                <a:cs typeface="Calibri"/>
              </a:rPr>
              <a:t>s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-25" dirty="0">
                <a:latin typeface="Calibri"/>
                <a:cs typeface="Calibri"/>
              </a:rPr>
              <a:t>i</a:t>
            </a:r>
            <a:r>
              <a:rPr sz="2200" spc="-295" dirty="0">
                <a:latin typeface="Calibri"/>
                <a:cs typeface="Calibri"/>
              </a:rPr>
              <a:t>m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5" dirty="0">
                <a:latin typeface="Calibri"/>
                <a:cs typeface="Calibri"/>
              </a:rPr>
              <a:t>e</a:t>
            </a:r>
            <a:r>
              <a:rPr sz="2200" spc="110" dirty="0">
                <a:latin typeface="Calibri"/>
                <a:cs typeface="Calibri"/>
              </a:rPr>
              <a:t>d</a:t>
            </a:r>
            <a:r>
              <a:rPr sz="2200" spc="65" dirty="0">
                <a:latin typeface="Calibri"/>
                <a:cs typeface="Calibri"/>
              </a:rPr>
              <a:t> 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-195" dirty="0">
                <a:latin typeface="Calibri"/>
                <a:cs typeface="Calibri"/>
              </a:rPr>
              <a:t>h</a:t>
            </a:r>
            <a:r>
              <a:rPr sz="2200" spc="45" dirty="0">
                <a:latin typeface="Calibri"/>
                <a:cs typeface="Calibri"/>
              </a:rPr>
              <a:t>e</a:t>
            </a:r>
            <a:r>
              <a:rPr sz="2200" spc="75" dirty="0">
                <a:latin typeface="Calibri"/>
                <a:cs typeface="Calibri"/>
              </a:rPr>
              <a:t> </a:t>
            </a:r>
            <a:r>
              <a:rPr sz="2200" spc="-85" dirty="0">
                <a:latin typeface="Calibri"/>
                <a:cs typeface="Calibri"/>
              </a:rPr>
              <a:t>c</a:t>
            </a:r>
            <a:r>
              <a:rPr sz="2200" spc="-65" dirty="0">
                <a:latin typeface="Calibri"/>
                <a:cs typeface="Calibri"/>
              </a:rPr>
              <a:t>o</a:t>
            </a:r>
            <a:r>
              <a:rPr sz="2200" spc="-295" dirty="0">
                <a:latin typeface="Calibri"/>
                <a:cs typeface="Calibri"/>
              </a:rPr>
              <a:t>m</a:t>
            </a:r>
            <a:r>
              <a:rPr sz="2200" spc="55" dirty="0">
                <a:latin typeface="Calibri"/>
                <a:cs typeface="Calibri"/>
              </a:rPr>
              <a:t>p</a:t>
            </a:r>
            <a:r>
              <a:rPr sz="2200" dirty="0">
                <a:latin typeface="Calibri"/>
                <a:cs typeface="Calibri"/>
              </a:rPr>
              <a:t>e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-25" dirty="0">
                <a:latin typeface="Calibri"/>
                <a:cs typeface="Calibri"/>
              </a:rPr>
              <a:t>i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-25" dirty="0">
                <a:latin typeface="Calibri"/>
                <a:cs typeface="Calibri"/>
              </a:rPr>
              <a:t>i</a:t>
            </a:r>
            <a:r>
              <a:rPr sz="2200" spc="-55" dirty="0">
                <a:latin typeface="Calibri"/>
                <a:cs typeface="Calibri"/>
              </a:rPr>
              <a:t>o</a:t>
            </a:r>
            <a:r>
              <a:rPr sz="2200" spc="-195" dirty="0">
                <a:latin typeface="Calibri"/>
                <a:cs typeface="Calibri"/>
              </a:rPr>
              <a:t>n</a:t>
            </a:r>
            <a:r>
              <a:rPr sz="2200" spc="50" dirty="0">
                <a:latin typeface="Calibri"/>
                <a:cs typeface="Calibri"/>
              </a:rPr>
              <a:t>?</a:t>
            </a:r>
            <a:endParaRPr sz="2200" dirty="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spcBef>
                <a:spcPts val="1320"/>
              </a:spcBef>
              <a:buClr>
                <a:srgbClr val="355D7D"/>
              </a:buClr>
              <a:buAutoNum type="arabicPeriod"/>
              <a:tabLst>
                <a:tab pos="470534" algn="l"/>
              </a:tabLst>
            </a:pPr>
            <a:r>
              <a:rPr sz="2200" spc="-50" dirty="0">
                <a:latin typeface="Calibri"/>
                <a:cs typeface="Calibri"/>
              </a:rPr>
              <a:t>H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spc="15" dirty="0">
                <a:latin typeface="Calibri"/>
                <a:cs typeface="Calibri"/>
              </a:rPr>
              <a:t>s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-200" dirty="0">
                <a:latin typeface="Calibri"/>
                <a:cs typeface="Calibri"/>
              </a:rPr>
              <a:t>h</a:t>
            </a:r>
            <a:r>
              <a:rPr sz="2200" spc="40" dirty="0">
                <a:latin typeface="Calibri"/>
                <a:cs typeface="Calibri"/>
              </a:rPr>
              <a:t>e</a:t>
            </a:r>
            <a:r>
              <a:rPr sz="2200" spc="70" dirty="0">
                <a:latin typeface="Calibri"/>
                <a:cs typeface="Calibri"/>
              </a:rPr>
              <a:t> </a:t>
            </a:r>
            <a:r>
              <a:rPr sz="2200" spc="-35" dirty="0">
                <a:latin typeface="Calibri"/>
                <a:cs typeface="Calibri"/>
              </a:rPr>
              <a:t>r</a:t>
            </a:r>
            <a:r>
              <a:rPr sz="2200" spc="-25" dirty="0">
                <a:latin typeface="Calibri"/>
                <a:cs typeface="Calibri"/>
              </a:rPr>
              <a:t>i</a:t>
            </a:r>
            <a:r>
              <a:rPr sz="2200" spc="-90" dirty="0">
                <a:latin typeface="Calibri"/>
                <a:cs typeface="Calibri"/>
              </a:rPr>
              <a:t>v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spc="-30" dirty="0">
                <a:latin typeface="Calibri"/>
                <a:cs typeface="Calibri"/>
              </a:rPr>
              <a:t>l</a:t>
            </a:r>
            <a:r>
              <a:rPr sz="2200" spc="-40" dirty="0">
                <a:latin typeface="Calibri"/>
                <a:cs typeface="Calibri"/>
              </a:rPr>
              <a:t>r</a:t>
            </a:r>
            <a:r>
              <a:rPr sz="2200" spc="95" dirty="0">
                <a:latin typeface="Calibri"/>
                <a:cs typeface="Calibri"/>
              </a:rPr>
              <a:t>y</a:t>
            </a:r>
            <a:r>
              <a:rPr sz="2200" spc="145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i</a:t>
            </a:r>
            <a:r>
              <a:rPr sz="2200" dirty="0">
                <a:latin typeface="Calibri"/>
                <a:cs typeface="Calibri"/>
              </a:rPr>
              <a:t>n</a:t>
            </a:r>
            <a:r>
              <a:rPr sz="2200" spc="-80" dirty="0">
                <a:latin typeface="Calibri"/>
                <a:cs typeface="Calibri"/>
              </a:rPr>
              <a:t> 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-200" dirty="0">
                <a:latin typeface="Calibri"/>
                <a:cs typeface="Calibri"/>
              </a:rPr>
              <a:t>h</a:t>
            </a:r>
            <a:r>
              <a:rPr sz="2200" spc="40" dirty="0">
                <a:latin typeface="Calibri"/>
                <a:cs typeface="Calibri"/>
              </a:rPr>
              <a:t>e</a:t>
            </a:r>
            <a:r>
              <a:rPr sz="2200" spc="70" dirty="0">
                <a:latin typeface="Calibri"/>
                <a:cs typeface="Calibri"/>
              </a:rPr>
              <a:t> </a:t>
            </a:r>
            <a:r>
              <a:rPr sz="2200" spc="-130" dirty="0">
                <a:latin typeface="Calibri"/>
                <a:cs typeface="Calibri"/>
              </a:rPr>
              <a:t>s</a:t>
            </a:r>
            <a:r>
              <a:rPr sz="2200" spc="-5" dirty="0">
                <a:latin typeface="Calibri"/>
                <a:cs typeface="Calibri"/>
              </a:rPr>
              <a:t>e</a:t>
            </a:r>
            <a:r>
              <a:rPr sz="2200" spc="45" dirty="0">
                <a:latin typeface="Calibri"/>
                <a:cs typeface="Calibri"/>
              </a:rPr>
              <a:t>r</a:t>
            </a:r>
            <a:r>
              <a:rPr sz="2200" spc="-35" dirty="0">
                <a:latin typeface="Calibri"/>
                <a:cs typeface="Calibri"/>
              </a:rPr>
              <a:t>v</a:t>
            </a:r>
            <a:r>
              <a:rPr sz="2200" spc="-25" dirty="0">
                <a:latin typeface="Calibri"/>
                <a:cs typeface="Calibri"/>
              </a:rPr>
              <a:t>i</a:t>
            </a:r>
            <a:r>
              <a:rPr sz="2200" spc="-100" dirty="0">
                <a:latin typeface="Calibri"/>
                <a:cs typeface="Calibri"/>
              </a:rPr>
              <a:t>c</a:t>
            </a:r>
            <a:r>
              <a:rPr sz="2200" spc="40" dirty="0">
                <a:latin typeface="Calibri"/>
                <a:cs typeface="Calibri"/>
              </a:rPr>
              <a:t>e</a:t>
            </a:r>
            <a:r>
              <a:rPr sz="2200" spc="100" dirty="0">
                <a:latin typeface="Calibri"/>
                <a:cs typeface="Calibri"/>
              </a:rPr>
              <a:t> </a:t>
            </a:r>
            <a:r>
              <a:rPr sz="2200" spc="-90" dirty="0">
                <a:latin typeface="Calibri"/>
                <a:cs typeface="Calibri"/>
              </a:rPr>
              <a:t>c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-5" dirty="0">
                <a:latin typeface="Calibri"/>
                <a:cs typeface="Calibri"/>
              </a:rPr>
              <a:t>e</a:t>
            </a:r>
            <a:r>
              <a:rPr sz="2200" spc="170" dirty="0">
                <a:latin typeface="Calibri"/>
                <a:cs typeface="Calibri"/>
              </a:rPr>
              <a:t>g</a:t>
            </a:r>
            <a:r>
              <a:rPr sz="2200" spc="-60" dirty="0">
                <a:latin typeface="Calibri"/>
                <a:cs typeface="Calibri"/>
              </a:rPr>
              <a:t>o</a:t>
            </a:r>
            <a:r>
              <a:rPr sz="2200" spc="-40" dirty="0">
                <a:latin typeface="Calibri"/>
                <a:cs typeface="Calibri"/>
              </a:rPr>
              <a:t>r</a:t>
            </a:r>
            <a:r>
              <a:rPr sz="2200" spc="100" dirty="0">
                <a:latin typeface="Calibri"/>
                <a:cs typeface="Calibri"/>
              </a:rPr>
              <a:t>y</a:t>
            </a:r>
            <a:r>
              <a:rPr sz="2200" spc="245" dirty="0">
                <a:latin typeface="Calibri"/>
                <a:cs typeface="Calibri"/>
              </a:rPr>
              <a:t>/</a:t>
            </a:r>
            <a:r>
              <a:rPr sz="2200" spc="-130" dirty="0">
                <a:latin typeface="Calibri"/>
                <a:cs typeface="Calibri"/>
              </a:rPr>
              <a:t>s</a:t>
            </a:r>
            <a:r>
              <a:rPr sz="2200" spc="-5" dirty="0">
                <a:latin typeface="Calibri"/>
                <a:cs typeface="Calibri"/>
              </a:rPr>
              <a:t>e</a:t>
            </a:r>
            <a:r>
              <a:rPr sz="2200" spc="45" dirty="0">
                <a:latin typeface="Calibri"/>
                <a:cs typeface="Calibri"/>
              </a:rPr>
              <a:t>r</a:t>
            </a:r>
            <a:r>
              <a:rPr sz="2200" spc="-35" dirty="0">
                <a:latin typeface="Calibri"/>
                <a:cs typeface="Calibri"/>
              </a:rPr>
              <a:t>v</a:t>
            </a:r>
            <a:r>
              <a:rPr sz="2200" spc="-25" dirty="0">
                <a:latin typeface="Calibri"/>
                <a:cs typeface="Calibri"/>
              </a:rPr>
              <a:t>i</a:t>
            </a:r>
            <a:r>
              <a:rPr sz="2200" spc="-100" dirty="0">
                <a:latin typeface="Calibri"/>
                <a:cs typeface="Calibri"/>
              </a:rPr>
              <a:t>c</a:t>
            </a:r>
            <a:r>
              <a:rPr sz="2200" spc="40" dirty="0">
                <a:latin typeface="Calibri"/>
                <a:cs typeface="Calibri"/>
              </a:rPr>
              <a:t>e</a:t>
            </a:r>
            <a:r>
              <a:rPr sz="2200" spc="110" dirty="0">
                <a:latin typeface="Calibri"/>
                <a:cs typeface="Calibri"/>
              </a:rPr>
              <a:t> 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spc="-40" dirty="0">
                <a:latin typeface="Calibri"/>
                <a:cs typeface="Calibri"/>
              </a:rPr>
              <a:t>r</a:t>
            </a:r>
            <a:r>
              <a:rPr sz="2200" spc="-5" dirty="0">
                <a:latin typeface="Calibri"/>
                <a:cs typeface="Calibri"/>
              </a:rPr>
              <a:t>e</a:t>
            </a:r>
            <a:r>
              <a:rPr sz="2200" spc="210" dirty="0">
                <a:latin typeface="Calibri"/>
                <a:cs typeface="Calibri"/>
              </a:rPr>
              <a:t>a</a:t>
            </a:r>
            <a:r>
              <a:rPr sz="2200" spc="6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c</a:t>
            </a:r>
            <a:r>
              <a:rPr sz="2200" spc="-200" dirty="0">
                <a:latin typeface="Calibri"/>
                <a:cs typeface="Calibri"/>
              </a:rPr>
              <a:t>h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spc="-200" dirty="0">
                <a:latin typeface="Calibri"/>
                <a:cs typeface="Calibri"/>
              </a:rPr>
              <a:t>n</a:t>
            </a:r>
            <a:r>
              <a:rPr sz="2200" spc="120" dirty="0">
                <a:latin typeface="Calibri"/>
                <a:cs typeface="Calibri"/>
              </a:rPr>
              <a:t>g</a:t>
            </a:r>
            <a:r>
              <a:rPr sz="2200" spc="-5" dirty="0">
                <a:latin typeface="Calibri"/>
                <a:cs typeface="Calibri"/>
              </a:rPr>
              <a:t>e</a:t>
            </a:r>
            <a:r>
              <a:rPr sz="2200" spc="55" dirty="0">
                <a:latin typeface="Calibri"/>
                <a:cs typeface="Calibri"/>
              </a:rPr>
              <a:t>d</a:t>
            </a:r>
            <a:r>
              <a:rPr sz="2200" spc="50" dirty="0">
                <a:latin typeface="Calibri"/>
                <a:cs typeface="Calibri"/>
              </a:rPr>
              <a:t>?</a:t>
            </a:r>
            <a:endParaRPr sz="2200" dirty="0">
              <a:latin typeface="Calibri"/>
              <a:cs typeface="Calibri"/>
            </a:endParaRPr>
          </a:p>
          <a:p>
            <a:pPr marL="469900" marR="311785" indent="-457200">
              <a:lnSpc>
                <a:spcPts val="3960"/>
              </a:lnSpc>
              <a:spcBef>
                <a:spcPts val="350"/>
              </a:spcBef>
              <a:buClr>
                <a:srgbClr val="355D7D"/>
              </a:buClr>
              <a:buAutoNum type="arabicPeriod"/>
              <a:tabLst>
                <a:tab pos="470534" algn="l"/>
              </a:tabLst>
            </a:pPr>
            <a:r>
              <a:rPr sz="2200" spc="-50" dirty="0">
                <a:latin typeface="Calibri"/>
                <a:cs typeface="Calibri"/>
              </a:rPr>
              <a:t>H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spc="-80" dirty="0">
                <a:latin typeface="Calibri"/>
                <a:cs typeface="Calibri"/>
              </a:rPr>
              <a:t>v</a:t>
            </a:r>
            <a:r>
              <a:rPr sz="2200" spc="40" dirty="0">
                <a:latin typeface="Calibri"/>
                <a:cs typeface="Calibri"/>
              </a:rPr>
              <a:t>e</a:t>
            </a:r>
            <a:r>
              <a:rPr sz="2200" spc="75" dirty="0">
                <a:latin typeface="Calibri"/>
                <a:cs typeface="Calibri"/>
              </a:rPr>
              <a:t> 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-200" dirty="0">
                <a:latin typeface="Calibri"/>
                <a:cs typeface="Calibri"/>
              </a:rPr>
              <a:t>h</a:t>
            </a:r>
            <a:r>
              <a:rPr sz="2200" spc="40" dirty="0">
                <a:latin typeface="Calibri"/>
                <a:cs typeface="Calibri"/>
              </a:rPr>
              <a:t>e</a:t>
            </a:r>
            <a:r>
              <a:rPr sz="2200" spc="70" dirty="0">
                <a:latin typeface="Calibri"/>
                <a:cs typeface="Calibri"/>
              </a:rPr>
              <a:t> </a:t>
            </a:r>
            <a:r>
              <a:rPr sz="2200" spc="55" dirty="0">
                <a:latin typeface="Calibri"/>
                <a:cs typeface="Calibri"/>
              </a:rPr>
              <a:t>b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spc="-40" dirty="0">
                <a:latin typeface="Calibri"/>
                <a:cs typeface="Calibri"/>
              </a:rPr>
              <a:t>r</a:t>
            </a:r>
            <a:r>
              <a:rPr sz="2200" spc="-35" dirty="0">
                <a:latin typeface="Calibri"/>
                <a:cs typeface="Calibri"/>
              </a:rPr>
              <a:t>r</a:t>
            </a:r>
            <a:r>
              <a:rPr sz="2200" spc="-25" dirty="0">
                <a:latin typeface="Calibri"/>
                <a:cs typeface="Calibri"/>
              </a:rPr>
              <a:t>i</a:t>
            </a:r>
            <a:r>
              <a:rPr sz="2200" spc="-5" dirty="0">
                <a:latin typeface="Calibri"/>
                <a:cs typeface="Calibri"/>
              </a:rPr>
              <a:t>e</a:t>
            </a:r>
            <a:r>
              <a:rPr sz="2200" spc="-40" dirty="0">
                <a:latin typeface="Calibri"/>
                <a:cs typeface="Calibri"/>
              </a:rPr>
              <a:t>r</a:t>
            </a:r>
            <a:r>
              <a:rPr sz="2200" spc="15" dirty="0">
                <a:latin typeface="Calibri"/>
                <a:cs typeface="Calibri"/>
              </a:rPr>
              <a:t>s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70" dirty="0">
                <a:latin typeface="Calibri"/>
                <a:cs typeface="Calibri"/>
              </a:rPr>
              <a:t>o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spc="5" dirty="0">
                <a:latin typeface="Calibri"/>
                <a:cs typeface="Calibri"/>
              </a:rPr>
              <a:t>e</a:t>
            </a:r>
            <a:r>
              <a:rPr sz="2200" spc="-200" dirty="0">
                <a:latin typeface="Calibri"/>
                <a:cs typeface="Calibri"/>
              </a:rPr>
              <a:t>n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dirty="0">
                <a:latin typeface="Calibri"/>
                <a:cs typeface="Calibri"/>
              </a:rPr>
              <a:t>e</a:t>
            </a:r>
            <a:r>
              <a:rPr sz="2200" spc="-40" dirty="0">
                <a:latin typeface="Calibri"/>
                <a:cs typeface="Calibri"/>
              </a:rPr>
              <a:t>r</a:t>
            </a:r>
            <a:r>
              <a:rPr sz="2200" spc="-25" dirty="0">
                <a:latin typeface="Calibri"/>
                <a:cs typeface="Calibri"/>
              </a:rPr>
              <a:t>i</a:t>
            </a:r>
            <a:r>
              <a:rPr sz="2200" spc="-200" dirty="0">
                <a:latin typeface="Calibri"/>
                <a:cs typeface="Calibri"/>
              </a:rPr>
              <a:t>n</a:t>
            </a:r>
            <a:r>
              <a:rPr sz="2200" spc="235" dirty="0">
                <a:latin typeface="Calibri"/>
                <a:cs typeface="Calibri"/>
              </a:rPr>
              <a:t>g</a:t>
            </a:r>
            <a:r>
              <a:rPr sz="2200" spc="60" dirty="0">
                <a:latin typeface="Calibri"/>
                <a:cs typeface="Calibri"/>
              </a:rPr>
              <a:t> 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-200" dirty="0">
                <a:latin typeface="Calibri"/>
                <a:cs typeface="Calibri"/>
              </a:rPr>
              <a:t>h</a:t>
            </a:r>
            <a:r>
              <a:rPr sz="2200" spc="40" dirty="0">
                <a:latin typeface="Calibri"/>
                <a:cs typeface="Calibri"/>
              </a:rPr>
              <a:t>e</a:t>
            </a:r>
            <a:r>
              <a:rPr sz="2200" spc="70" dirty="0">
                <a:latin typeface="Calibri"/>
                <a:cs typeface="Calibri"/>
              </a:rPr>
              <a:t> </a:t>
            </a:r>
            <a:r>
              <a:rPr sz="2200" spc="-130" dirty="0">
                <a:latin typeface="Calibri"/>
                <a:cs typeface="Calibri"/>
              </a:rPr>
              <a:t>s</a:t>
            </a:r>
            <a:r>
              <a:rPr sz="2200" spc="-5" dirty="0">
                <a:latin typeface="Calibri"/>
                <a:cs typeface="Calibri"/>
              </a:rPr>
              <a:t>e</a:t>
            </a:r>
            <a:r>
              <a:rPr sz="2200" spc="40" dirty="0">
                <a:latin typeface="Calibri"/>
                <a:cs typeface="Calibri"/>
              </a:rPr>
              <a:t>r</a:t>
            </a:r>
            <a:r>
              <a:rPr sz="2200" spc="-35" dirty="0">
                <a:latin typeface="Calibri"/>
                <a:cs typeface="Calibri"/>
              </a:rPr>
              <a:t>v</a:t>
            </a:r>
            <a:r>
              <a:rPr sz="2200" spc="-25" dirty="0">
                <a:latin typeface="Calibri"/>
                <a:cs typeface="Calibri"/>
              </a:rPr>
              <a:t>i</a:t>
            </a:r>
            <a:r>
              <a:rPr sz="2200" spc="-100" dirty="0">
                <a:latin typeface="Calibri"/>
                <a:cs typeface="Calibri"/>
              </a:rPr>
              <a:t>c</a:t>
            </a:r>
            <a:r>
              <a:rPr sz="2200" spc="40" dirty="0">
                <a:latin typeface="Calibri"/>
                <a:cs typeface="Calibri"/>
              </a:rPr>
              <a:t>e</a:t>
            </a:r>
            <a:r>
              <a:rPr sz="2200" spc="110" dirty="0">
                <a:latin typeface="Calibri"/>
                <a:cs typeface="Calibri"/>
              </a:rPr>
              <a:t> </a:t>
            </a:r>
            <a:r>
              <a:rPr sz="2200" spc="-90" dirty="0">
                <a:latin typeface="Calibri"/>
                <a:cs typeface="Calibri"/>
              </a:rPr>
              <a:t>c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-5" dirty="0">
                <a:latin typeface="Calibri"/>
                <a:cs typeface="Calibri"/>
              </a:rPr>
              <a:t>e</a:t>
            </a:r>
            <a:r>
              <a:rPr sz="2200" spc="170" dirty="0">
                <a:latin typeface="Calibri"/>
                <a:cs typeface="Calibri"/>
              </a:rPr>
              <a:t>g</a:t>
            </a:r>
            <a:r>
              <a:rPr sz="2200" spc="-60" dirty="0">
                <a:latin typeface="Calibri"/>
                <a:cs typeface="Calibri"/>
              </a:rPr>
              <a:t>o</a:t>
            </a:r>
            <a:r>
              <a:rPr sz="2200" spc="-40" dirty="0">
                <a:latin typeface="Calibri"/>
                <a:cs typeface="Calibri"/>
              </a:rPr>
              <a:t>r</a:t>
            </a:r>
            <a:r>
              <a:rPr sz="2200" spc="100" dirty="0">
                <a:latin typeface="Calibri"/>
                <a:cs typeface="Calibri"/>
              </a:rPr>
              <a:t>y</a:t>
            </a:r>
            <a:r>
              <a:rPr sz="2200" spc="245" dirty="0">
                <a:latin typeface="Calibri"/>
                <a:cs typeface="Calibri"/>
              </a:rPr>
              <a:t>/</a:t>
            </a:r>
            <a:r>
              <a:rPr sz="2200" spc="-130" dirty="0">
                <a:latin typeface="Calibri"/>
                <a:cs typeface="Calibri"/>
              </a:rPr>
              <a:t>s</a:t>
            </a:r>
            <a:r>
              <a:rPr sz="2200" spc="-5" dirty="0">
                <a:latin typeface="Calibri"/>
                <a:cs typeface="Calibri"/>
              </a:rPr>
              <a:t>e</a:t>
            </a:r>
            <a:r>
              <a:rPr sz="2200" spc="45" dirty="0">
                <a:latin typeface="Calibri"/>
                <a:cs typeface="Calibri"/>
              </a:rPr>
              <a:t>r</a:t>
            </a:r>
            <a:r>
              <a:rPr sz="2200" spc="-35" dirty="0">
                <a:latin typeface="Calibri"/>
                <a:cs typeface="Calibri"/>
              </a:rPr>
              <a:t>v</a:t>
            </a:r>
            <a:r>
              <a:rPr sz="2200" spc="-25" dirty="0">
                <a:latin typeface="Calibri"/>
                <a:cs typeface="Calibri"/>
              </a:rPr>
              <a:t>i</a:t>
            </a:r>
            <a:r>
              <a:rPr sz="2200" spc="-100" dirty="0">
                <a:latin typeface="Calibri"/>
                <a:cs typeface="Calibri"/>
              </a:rPr>
              <a:t>c</a:t>
            </a:r>
            <a:r>
              <a:rPr sz="2200" spc="40" dirty="0">
                <a:latin typeface="Calibri"/>
                <a:cs typeface="Calibri"/>
              </a:rPr>
              <a:t>e</a:t>
            </a:r>
            <a:r>
              <a:rPr sz="2200" spc="100" dirty="0">
                <a:latin typeface="Calibri"/>
                <a:cs typeface="Calibri"/>
              </a:rPr>
              <a:t> 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spc="-40" dirty="0">
                <a:latin typeface="Calibri"/>
                <a:cs typeface="Calibri"/>
              </a:rPr>
              <a:t>r</a:t>
            </a:r>
            <a:r>
              <a:rPr sz="2200" spc="-5" dirty="0">
                <a:latin typeface="Calibri"/>
                <a:cs typeface="Calibri"/>
              </a:rPr>
              <a:t>e</a:t>
            </a:r>
            <a:r>
              <a:rPr sz="2200" spc="210" dirty="0">
                <a:latin typeface="Calibri"/>
                <a:cs typeface="Calibri"/>
              </a:rPr>
              <a:t>a</a:t>
            </a:r>
            <a:r>
              <a:rPr sz="2200" spc="10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c</a:t>
            </a:r>
            <a:r>
              <a:rPr sz="2200" spc="-200" dirty="0">
                <a:latin typeface="Calibri"/>
                <a:cs typeface="Calibri"/>
              </a:rPr>
              <a:t>h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spc="-200" dirty="0">
                <a:latin typeface="Calibri"/>
                <a:cs typeface="Calibri"/>
              </a:rPr>
              <a:t>n</a:t>
            </a:r>
            <a:r>
              <a:rPr sz="2200" spc="120" dirty="0">
                <a:latin typeface="Calibri"/>
                <a:cs typeface="Calibri"/>
              </a:rPr>
              <a:t>g</a:t>
            </a:r>
            <a:r>
              <a:rPr sz="2200" spc="-5" dirty="0">
                <a:latin typeface="Calibri"/>
                <a:cs typeface="Calibri"/>
              </a:rPr>
              <a:t>e</a:t>
            </a:r>
            <a:r>
              <a:rPr sz="2200" spc="55" dirty="0">
                <a:latin typeface="Calibri"/>
                <a:cs typeface="Calibri"/>
              </a:rPr>
              <a:t>d</a:t>
            </a:r>
            <a:r>
              <a:rPr sz="2200" spc="50" dirty="0">
                <a:latin typeface="Calibri"/>
                <a:cs typeface="Calibri"/>
              </a:rPr>
              <a:t>?</a:t>
            </a:r>
            <a:endParaRPr sz="2200" dirty="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spcBef>
                <a:spcPts val="965"/>
              </a:spcBef>
              <a:buClr>
                <a:srgbClr val="355D7D"/>
              </a:buClr>
              <a:buAutoNum type="arabicPeriod"/>
              <a:tabLst>
                <a:tab pos="470534" algn="l"/>
              </a:tabLst>
            </a:pPr>
            <a:r>
              <a:rPr sz="2200" spc="-30" dirty="0">
                <a:latin typeface="Calibri"/>
                <a:cs typeface="Calibri"/>
              </a:rPr>
              <a:t>D</a:t>
            </a:r>
            <a:r>
              <a:rPr sz="2200" spc="-60" dirty="0">
                <a:latin typeface="Calibri"/>
                <a:cs typeface="Calibri"/>
              </a:rPr>
              <a:t>o</a:t>
            </a:r>
            <a:r>
              <a:rPr sz="2200" spc="-5" dirty="0">
                <a:latin typeface="Calibri"/>
                <a:cs typeface="Calibri"/>
              </a:rPr>
              <a:t>e</a:t>
            </a:r>
            <a:r>
              <a:rPr sz="2200" spc="15" dirty="0">
                <a:latin typeface="Calibri"/>
                <a:cs typeface="Calibri"/>
              </a:rPr>
              <a:t>s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-200" dirty="0">
                <a:latin typeface="Calibri"/>
                <a:cs typeface="Calibri"/>
              </a:rPr>
              <a:t>h</a:t>
            </a:r>
            <a:r>
              <a:rPr sz="2200" spc="40" dirty="0">
                <a:latin typeface="Calibri"/>
                <a:cs typeface="Calibri"/>
              </a:rPr>
              <a:t>e</a:t>
            </a:r>
            <a:r>
              <a:rPr sz="2200" spc="70" dirty="0">
                <a:latin typeface="Calibri"/>
                <a:cs typeface="Calibri"/>
              </a:rPr>
              <a:t> </a:t>
            </a:r>
            <a:r>
              <a:rPr sz="2200" spc="-130" dirty="0">
                <a:latin typeface="Calibri"/>
                <a:cs typeface="Calibri"/>
              </a:rPr>
              <a:t>s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-60" dirty="0">
                <a:latin typeface="Calibri"/>
                <a:cs typeface="Calibri"/>
              </a:rPr>
              <a:t>r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5" dirty="0">
                <a:latin typeface="Calibri"/>
                <a:cs typeface="Calibri"/>
              </a:rPr>
              <a:t>e</a:t>
            </a:r>
            <a:r>
              <a:rPr sz="2200" spc="125" dirty="0">
                <a:latin typeface="Calibri"/>
                <a:cs typeface="Calibri"/>
              </a:rPr>
              <a:t>g</a:t>
            </a:r>
            <a:r>
              <a:rPr sz="2200" spc="95" dirty="0">
                <a:latin typeface="Calibri"/>
                <a:cs typeface="Calibri"/>
              </a:rPr>
              <a:t>y</a:t>
            </a:r>
            <a:r>
              <a:rPr sz="2200" spc="135" dirty="0">
                <a:latin typeface="Calibri"/>
                <a:cs typeface="Calibri"/>
              </a:rPr>
              <a:t> </a:t>
            </a:r>
            <a:r>
              <a:rPr sz="2200" spc="-30" dirty="0">
                <a:latin typeface="Calibri"/>
                <a:cs typeface="Calibri"/>
              </a:rPr>
              <a:t>l</a:t>
            </a:r>
            <a:r>
              <a:rPr sz="2200" spc="-5" dirty="0">
                <a:latin typeface="Calibri"/>
                <a:cs typeface="Calibri"/>
              </a:rPr>
              <a:t>e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spc="-80" dirty="0">
                <a:latin typeface="Calibri"/>
                <a:cs typeface="Calibri"/>
              </a:rPr>
              <a:t>v</a:t>
            </a:r>
            <a:r>
              <a:rPr sz="2200" spc="40" dirty="0">
                <a:latin typeface="Calibri"/>
                <a:cs typeface="Calibri"/>
              </a:rPr>
              <a:t>e</a:t>
            </a:r>
            <a:r>
              <a:rPr sz="2200" spc="85" dirty="0">
                <a:latin typeface="Calibri"/>
                <a:cs typeface="Calibri"/>
              </a:rPr>
              <a:t> </a:t>
            </a:r>
            <a:r>
              <a:rPr sz="2200" spc="-200" dirty="0">
                <a:latin typeface="Calibri"/>
                <a:cs typeface="Calibri"/>
              </a:rPr>
              <a:t>u</a:t>
            </a:r>
            <a:r>
              <a:rPr sz="2200" spc="15" dirty="0">
                <a:latin typeface="Calibri"/>
                <a:cs typeface="Calibri"/>
              </a:rPr>
              <a:t>s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-35" dirty="0">
                <a:latin typeface="Calibri"/>
                <a:cs typeface="Calibri"/>
              </a:rPr>
              <a:t>v</a:t>
            </a:r>
            <a:r>
              <a:rPr sz="2200" spc="-200" dirty="0">
                <a:latin typeface="Calibri"/>
                <a:cs typeface="Calibri"/>
              </a:rPr>
              <a:t>u</a:t>
            </a:r>
            <a:r>
              <a:rPr sz="2200" spc="-30" dirty="0">
                <a:latin typeface="Calibri"/>
                <a:cs typeface="Calibri"/>
              </a:rPr>
              <a:t>l</a:t>
            </a:r>
            <a:r>
              <a:rPr sz="2200" spc="-200" dirty="0">
                <a:latin typeface="Calibri"/>
                <a:cs typeface="Calibri"/>
              </a:rPr>
              <a:t>n</a:t>
            </a:r>
            <a:r>
              <a:rPr sz="2200" spc="-5" dirty="0">
                <a:latin typeface="Calibri"/>
                <a:cs typeface="Calibri"/>
              </a:rPr>
              <a:t>e</a:t>
            </a:r>
            <a:r>
              <a:rPr sz="2200" spc="-60" dirty="0">
                <a:latin typeface="Calibri"/>
                <a:cs typeface="Calibri"/>
              </a:rPr>
              <a:t>r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spc="55" dirty="0">
                <a:latin typeface="Calibri"/>
                <a:cs typeface="Calibri"/>
              </a:rPr>
              <a:t>b</a:t>
            </a:r>
            <a:r>
              <a:rPr sz="2200" spc="-30" dirty="0">
                <a:latin typeface="Calibri"/>
                <a:cs typeface="Calibri"/>
              </a:rPr>
              <a:t>l</a:t>
            </a:r>
            <a:r>
              <a:rPr sz="2200" spc="40" dirty="0">
                <a:latin typeface="Calibri"/>
                <a:cs typeface="Calibri"/>
              </a:rPr>
              <a:t>e</a:t>
            </a:r>
            <a:r>
              <a:rPr sz="2200" spc="100" dirty="0">
                <a:latin typeface="Calibri"/>
                <a:cs typeface="Calibri"/>
              </a:rPr>
              <a:t> 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70" dirty="0">
                <a:latin typeface="Calibri"/>
                <a:cs typeface="Calibri"/>
              </a:rPr>
              <a:t>o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spc="-135" dirty="0">
                <a:latin typeface="Calibri"/>
                <a:cs typeface="Calibri"/>
              </a:rPr>
              <a:t>t</a:t>
            </a:r>
            <a:r>
              <a:rPr sz="2200" spc="-200" dirty="0">
                <a:latin typeface="Calibri"/>
                <a:cs typeface="Calibri"/>
              </a:rPr>
              <a:t>h</a:t>
            </a:r>
            <a:r>
              <a:rPr sz="2200" spc="40" dirty="0">
                <a:latin typeface="Calibri"/>
                <a:cs typeface="Calibri"/>
              </a:rPr>
              <a:t>e</a:t>
            </a:r>
            <a:r>
              <a:rPr sz="2200" spc="75" dirty="0">
                <a:latin typeface="Calibri"/>
                <a:cs typeface="Calibri"/>
              </a:rPr>
              <a:t> </a:t>
            </a:r>
            <a:r>
              <a:rPr sz="2200" spc="55" dirty="0">
                <a:latin typeface="Calibri"/>
                <a:cs typeface="Calibri"/>
              </a:rPr>
              <a:t>p</a:t>
            </a:r>
            <a:r>
              <a:rPr sz="2200" spc="-125" dirty="0">
                <a:latin typeface="Calibri"/>
                <a:cs typeface="Calibri"/>
              </a:rPr>
              <a:t>o</a:t>
            </a:r>
            <a:r>
              <a:rPr sz="2200" spc="-160" dirty="0">
                <a:latin typeface="Calibri"/>
                <a:cs typeface="Calibri"/>
              </a:rPr>
              <a:t>w</a:t>
            </a:r>
            <a:r>
              <a:rPr sz="2200" spc="-5" dirty="0">
                <a:latin typeface="Calibri"/>
                <a:cs typeface="Calibri"/>
              </a:rPr>
              <a:t>e</a:t>
            </a:r>
            <a:r>
              <a:rPr sz="2200" spc="-35" dirty="0">
                <a:latin typeface="Calibri"/>
                <a:cs typeface="Calibri"/>
              </a:rPr>
              <a:t>r</a:t>
            </a:r>
            <a:r>
              <a:rPr sz="2200" spc="105" dirty="0">
                <a:latin typeface="Calibri"/>
                <a:cs typeface="Calibri"/>
              </a:rPr>
              <a:t> </a:t>
            </a:r>
            <a:r>
              <a:rPr sz="2200" spc="-60" dirty="0">
                <a:latin typeface="Calibri"/>
                <a:cs typeface="Calibri"/>
              </a:rPr>
              <a:t>o</a:t>
            </a:r>
            <a:r>
              <a:rPr sz="2200" spc="-70" dirty="0">
                <a:latin typeface="Calibri"/>
                <a:cs typeface="Calibri"/>
              </a:rPr>
              <a:t>f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200" dirty="0">
                <a:latin typeface="Calibri"/>
                <a:cs typeface="Calibri"/>
              </a:rPr>
              <a:t> </a:t>
            </a:r>
            <a:r>
              <a:rPr sz="2200" spc="210" dirty="0">
                <a:latin typeface="Calibri"/>
                <a:cs typeface="Calibri"/>
              </a:rPr>
              <a:t>a</a:t>
            </a:r>
            <a:r>
              <a:rPr sz="2200" spc="60" dirty="0">
                <a:latin typeface="Calibri"/>
                <a:cs typeface="Calibri"/>
              </a:rPr>
              <a:t> </a:t>
            </a:r>
            <a:r>
              <a:rPr sz="2200" spc="55" dirty="0">
                <a:latin typeface="Calibri"/>
                <a:cs typeface="Calibri"/>
              </a:rPr>
              <a:t>f</a:t>
            </a:r>
            <a:r>
              <a:rPr sz="2200" spc="-45" dirty="0">
                <a:latin typeface="Calibri"/>
                <a:cs typeface="Calibri"/>
              </a:rPr>
              <a:t>e</a:t>
            </a:r>
            <a:r>
              <a:rPr sz="2200" spc="95" dirty="0">
                <a:latin typeface="Calibri"/>
                <a:cs typeface="Calibri"/>
              </a:rPr>
              <a:t>w</a:t>
            </a:r>
            <a:r>
              <a:rPr sz="2200" spc="-80" dirty="0">
                <a:latin typeface="Calibri"/>
                <a:cs typeface="Calibri"/>
              </a:rPr>
              <a:t> </a:t>
            </a:r>
            <a:r>
              <a:rPr sz="2200" spc="-300" dirty="0">
                <a:latin typeface="Calibri"/>
                <a:cs typeface="Calibri"/>
              </a:rPr>
              <a:t>m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spc="-50" dirty="0">
                <a:latin typeface="Calibri"/>
                <a:cs typeface="Calibri"/>
              </a:rPr>
              <a:t>j</a:t>
            </a:r>
            <a:r>
              <a:rPr sz="2200" spc="-70" dirty="0">
                <a:latin typeface="Calibri"/>
                <a:cs typeface="Calibri"/>
              </a:rPr>
              <a:t>o</a:t>
            </a:r>
            <a:r>
              <a:rPr sz="2200" spc="-35" dirty="0">
                <a:latin typeface="Calibri"/>
                <a:cs typeface="Calibri"/>
              </a:rPr>
              <a:t>r</a:t>
            </a:r>
            <a:endParaRPr sz="2200" dirty="0">
              <a:latin typeface="Calibri"/>
              <a:cs typeface="Calibri"/>
            </a:endParaRPr>
          </a:p>
          <a:p>
            <a:pPr marL="469900">
              <a:lnSpc>
                <a:spcPct val="100000"/>
              </a:lnSpc>
              <a:spcBef>
                <a:spcPts val="1320"/>
              </a:spcBef>
            </a:pPr>
            <a:r>
              <a:rPr sz="2200" spc="-85" dirty="0">
                <a:latin typeface="Calibri"/>
                <a:cs typeface="Calibri"/>
              </a:rPr>
              <a:t>c</a:t>
            </a:r>
            <a:r>
              <a:rPr sz="2200" spc="-204" dirty="0">
                <a:latin typeface="Calibri"/>
                <a:cs typeface="Calibri"/>
              </a:rPr>
              <a:t>u</a:t>
            </a:r>
            <a:r>
              <a:rPr sz="2200" spc="-130" dirty="0">
                <a:latin typeface="Calibri"/>
                <a:cs typeface="Calibri"/>
              </a:rPr>
              <a:t>s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-55" dirty="0">
                <a:latin typeface="Calibri"/>
                <a:cs typeface="Calibri"/>
              </a:rPr>
              <a:t>o</a:t>
            </a:r>
            <a:r>
              <a:rPr sz="2200" spc="-295" dirty="0">
                <a:latin typeface="Calibri"/>
                <a:cs typeface="Calibri"/>
              </a:rPr>
              <a:t>m</a:t>
            </a:r>
            <a:r>
              <a:rPr sz="2200" dirty="0">
                <a:latin typeface="Calibri"/>
                <a:cs typeface="Calibri"/>
              </a:rPr>
              <a:t>e</a:t>
            </a:r>
            <a:r>
              <a:rPr sz="2200" spc="-40" dirty="0">
                <a:latin typeface="Calibri"/>
                <a:cs typeface="Calibri"/>
              </a:rPr>
              <a:t>r</a:t>
            </a:r>
            <a:r>
              <a:rPr sz="2200" spc="-130" dirty="0">
                <a:latin typeface="Calibri"/>
                <a:cs typeface="Calibri"/>
              </a:rPr>
              <a:t>s</a:t>
            </a:r>
            <a:r>
              <a:rPr sz="2200" spc="50" dirty="0">
                <a:latin typeface="Calibri"/>
                <a:cs typeface="Calibri"/>
              </a:rPr>
              <a:t>?</a:t>
            </a:r>
            <a:endParaRPr sz="2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1000" y="0"/>
            <a:ext cx="8686800" cy="18466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>
              <a:lnSpc>
                <a:spcPct val="100000"/>
              </a:lnSpc>
            </a:pPr>
            <a:r>
              <a:rPr sz="4000" spc="155" dirty="0"/>
              <a:t>S</a:t>
            </a:r>
            <a:r>
              <a:rPr sz="4000" spc="-265" dirty="0"/>
              <a:t>t</a:t>
            </a:r>
            <a:r>
              <a:rPr sz="4000" spc="-100" dirty="0"/>
              <a:t>r</a:t>
            </a:r>
            <a:r>
              <a:rPr sz="4000" spc="285" dirty="0"/>
              <a:t>a</a:t>
            </a:r>
            <a:r>
              <a:rPr sz="4000" spc="-265" dirty="0"/>
              <a:t>t</a:t>
            </a:r>
            <a:r>
              <a:rPr sz="4000" dirty="0"/>
              <a:t>e</a:t>
            </a:r>
            <a:r>
              <a:rPr sz="4000" spc="315" dirty="0"/>
              <a:t>g</a:t>
            </a:r>
            <a:r>
              <a:rPr sz="4000" spc="-45" dirty="0"/>
              <a:t>i</a:t>
            </a:r>
            <a:r>
              <a:rPr sz="4000" spc="210" dirty="0"/>
              <a:t>c</a:t>
            </a:r>
            <a:r>
              <a:rPr sz="4000" spc="-150" dirty="0"/>
              <a:t> </a:t>
            </a:r>
            <a:r>
              <a:rPr sz="4000" spc="-200" dirty="0"/>
              <a:t>T</a:t>
            </a:r>
            <a:r>
              <a:rPr sz="4000" spc="-355" dirty="0"/>
              <a:t>h</a:t>
            </a:r>
            <a:r>
              <a:rPr sz="4000" spc="-45" dirty="0"/>
              <a:t>i</a:t>
            </a:r>
            <a:r>
              <a:rPr sz="4000" spc="-355" dirty="0"/>
              <a:t>n</a:t>
            </a:r>
            <a:r>
              <a:rPr sz="4000" spc="-75" dirty="0"/>
              <a:t>k</a:t>
            </a:r>
            <a:r>
              <a:rPr sz="4000" spc="-45" dirty="0"/>
              <a:t>i</a:t>
            </a:r>
            <a:r>
              <a:rPr sz="4000" spc="-355" dirty="0"/>
              <a:t>n</a:t>
            </a:r>
            <a:r>
              <a:rPr sz="4000" spc="430" dirty="0"/>
              <a:t>g</a:t>
            </a:r>
            <a:r>
              <a:rPr sz="4000" spc="95" dirty="0"/>
              <a:t> </a:t>
            </a:r>
            <a:r>
              <a:rPr sz="4000" spc="385" dirty="0"/>
              <a:t>Q</a:t>
            </a:r>
            <a:r>
              <a:rPr sz="4000" spc="-355" dirty="0"/>
              <a:t>u</a:t>
            </a:r>
            <a:r>
              <a:rPr sz="4000" dirty="0"/>
              <a:t>e</a:t>
            </a:r>
            <a:r>
              <a:rPr sz="4000" spc="-235" dirty="0"/>
              <a:t>s</a:t>
            </a:r>
            <a:r>
              <a:rPr sz="4000" spc="-265" dirty="0"/>
              <a:t>t</a:t>
            </a:r>
            <a:r>
              <a:rPr sz="4000" spc="-45" dirty="0"/>
              <a:t>i</a:t>
            </a:r>
            <a:r>
              <a:rPr sz="4000" spc="-114" dirty="0"/>
              <a:t>o</a:t>
            </a:r>
            <a:r>
              <a:rPr sz="4000" spc="-355" dirty="0"/>
              <a:t>n</a:t>
            </a:r>
            <a:r>
              <a:rPr sz="4000" spc="30" dirty="0"/>
              <a:t>s</a:t>
            </a:r>
            <a:r>
              <a:rPr sz="4000" spc="-50" dirty="0"/>
              <a:t> </a:t>
            </a:r>
            <a:r>
              <a:rPr sz="4000" spc="-135" dirty="0"/>
              <a:t>V</a:t>
            </a:r>
            <a:r>
              <a:rPr sz="4000" spc="285" dirty="0"/>
              <a:t>a</a:t>
            </a:r>
            <a:r>
              <a:rPr sz="4000" spc="-45" dirty="0"/>
              <a:t>li</a:t>
            </a:r>
            <a:r>
              <a:rPr sz="4000" spc="105" dirty="0"/>
              <a:t>d</a:t>
            </a:r>
            <a:r>
              <a:rPr sz="4000" spc="285" dirty="0"/>
              <a:t>a</a:t>
            </a:r>
            <a:r>
              <a:rPr sz="4000" spc="-265" dirty="0"/>
              <a:t>t</a:t>
            </a:r>
            <a:r>
              <a:rPr sz="4000" spc="-45" dirty="0"/>
              <a:t>i</a:t>
            </a:r>
            <a:r>
              <a:rPr sz="4000" spc="-355" dirty="0"/>
              <a:t>n</a:t>
            </a:r>
            <a:r>
              <a:rPr sz="4000" spc="430" dirty="0"/>
              <a:t>g</a:t>
            </a:r>
            <a:r>
              <a:rPr sz="4000" spc="204" dirty="0"/>
              <a:t> </a:t>
            </a:r>
            <a:r>
              <a:rPr sz="4000" spc="-265" dirty="0"/>
              <a:t>t</a:t>
            </a:r>
            <a:r>
              <a:rPr sz="4000" spc="-355" dirty="0"/>
              <a:t>h</a:t>
            </a:r>
            <a:r>
              <a:rPr sz="4000" spc="80" dirty="0"/>
              <a:t>e</a:t>
            </a:r>
            <a:r>
              <a:rPr sz="4000" spc="120" dirty="0"/>
              <a:t> </a:t>
            </a:r>
            <a:r>
              <a:rPr sz="4000" spc="155" dirty="0"/>
              <a:t>S</a:t>
            </a:r>
            <a:r>
              <a:rPr sz="4000" spc="-265" dirty="0"/>
              <a:t>t</a:t>
            </a:r>
            <a:r>
              <a:rPr sz="4000" spc="-95" dirty="0"/>
              <a:t>r</a:t>
            </a:r>
            <a:r>
              <a:rPr sz="4000" spc="285" dirty="0"/>
              <a:t>a</a:t>
            </a:r>
            <a:r>
              <a:rPr sz="4000" spc="-265" dirty="0"/>
              <a:t>t</a:t>
            </a:r>
            <a:r>
              <a:rPr sz="4000" dirty="0"/>
              <a:t>e</a:t>
            </a:r>
            <a:r>
              <a:rPr sz="4000" spc="315" dirty="0"/>
              <a:t>g</a:t>
            </a:r>
            <a:r>
              <a:rPr sz="4000" spc="-45" dirty="0"/>
              <a:t>i</a:t>
            </a:r>
            <a:r>
              <a:rPr sz="4000" spc="210" dirty="0"/>
              <a:t>c</a:t>
            </a:r>
            <a:r>
              <a:rPr sz="4000" spc="-150" dirty="0"/>
              <a:t> </a:t>
            </a:r>
            <a:r>
              <a:rPr sz="4000" spc="95" dirty="0"/>
              <a:t>A</a:t>
            </a:r>
            <a:r>
              <a:rPr sz="4000" spc="-235" dirty="0"/>
              <a:t>ss</a:t>
            </a:r>
            <a:r>
              <a:rPr sz="4000" spc="-355" dirty="0"/>
              <a:t>u</a:t>
            </a:r>
            <a:r>
              <a:rPr sz="4000" spc="-535" dirty="0"/>
              <a:t>m</a:t>
            </a:r>
            <a:r>
              <a:rPr sz="4000" spc="105" dirty="0"/>
              <a:t>p</a:t>
            </a:r>
            <a:r>
              <a:rPr sz="4000" spc="-265" dirty="0"/>
              <a:t>t</a:t>
            </a:r>
            <a:r>
              <a:rPr sz="4000" spc="-45" dirty="0"/>
              <a:t>i</a:t>
            </a:r>
            <a:r>
              <a:rPr sz="4000" spc="-114" dirty="0"/>
              <a:t>o</a:t>
            </a:r>
            <a:r>
              <a:rPr sz="4000" spc="-355" dirty="0"/>
              <a:t>n</a:t>
            </a:r>
            <a:r>
              <a:rPr sz="4000" spc="30" dirty="0"/>
              <a:t>s</a:t>
            </a:r>
            <a:endParaRPr sz="4000" dirty="0"/>
          </a:p>
        </p:txBody>
      </p:sp>
      <p:sp>
        <p:nvSpPr>
          <p:cNvPr id="3" name="object 3"/>
          <p:cNvSpPr txBox="1"/>
          <p:nvPr/>
        </p:nvSpPr>
        <p:spPr>
          <a:xfrm>
            <a:off x="624522" y="2209800"/>
            <a:ext cx="7894955" cy="38258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69900" marR="593725" indent="-457200">
              <a:lnSpc>
                <a:spcPct val="150000"/>
              </a:lnSpc>
              <a:buClr>
                <a:srgbClr val="355D7D"/>
              </a:buClr>
              <a:buAutoNum type="arabicPeriod" startAt="7"/>
              <a:tabLst>
                <a:tab pos="470534" algn="l"/>
              </a:tabLst>
            </a:pPr>
            <a:r>
              <a:rPr sz="2200" spc="-50" dirty="0">
                <a:latin typeface="Calibri"/>
                <a:cs typeface="Calibri"/>
              </a:rPr>
              <a:t>H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spc="15" dirty="0">
                <a:latin typeface="Calibri"/>
                <a:cs typeface="Calibri"/>
              </a:rPr>
              <a:t>s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-200" dirty="0">
                <a:latin typeface="Calibri"/>
                <a:cs typeface="Calibri"/>
              </a:rPr>
              <a:t>h</a:t>
            </a:r>
            <a:r>
              <a:rPr sz="2200" dirty="0">
                <a:latin typeface="Calibri"/>
                <a:cs typeface="Calibri"/>
              </a:rPr>
              <a:t>e</a:t>
            </a:r>
            <a:r>
              <a:rPr sz="2200" spc="-40" dirty="0">
                <a:latin typeface="Calibri"/>
                <a:cs typeface="Calibri"/>
              </a:rPr>
              <a:t>r</a:t>
            </a:r>
            <a:r>
              <a:rPr sz="2200" spc="40" dirty="0">
                <a:latin typeface="Calibri"/>
                <a:cs typeface="Calibri"/>
              </a:rPr>
              <a:t>e</a:t>
            </a:r>
            <a:r>
              <a:rPr sz="2200" spc="70" dirty="0">
                <a:latin typeface="Calibri"/>
                <a:cs typeface="Calibri"/>
              </a:rPr>
              <a:t> </a:t>
            </a:r>
            <a:r>
              <a:rPr sz="2200" spc="55" dirty="0">
                <a:latin typeface="Calibri"/>
                <a:cs typeface="Calibri"/>
              </a:rPr>
              <a:t>b</a:t>
            </a:r>
            <a:r>
              <a:rPr sz="2200" spc="5" dirty="0">
                <a:latin typeface="Calibri"/>
                <a:cs typeface="Calibri"/>
              </a:rPr>
              <a:t>e</a:t>
            </a:r>
            <a:r>
              <a:rPr sz="2200" spc="-5" dirty="0">
                <a:latin typeface="Calibri"/>
                <a:cs typeface="Calibri"/>
              </a:rPr>
              <a:t>e</a:t>
            </a:r>
            <a:r>
              <a:rPr sz="2200" dirty="0">
                <a:latin typeface="Calibri"/>
                <a:cs typeface="Calibri"/>
              </a:rPr>
              <a:t>n</a:t>
            </a:r>
            <a:r>
              <a:rPr sz="2200" spc="-80" dirty="0">
                <a:latin typeface="Calibri"/>
                <a:cs typeface="Calibri"/>
              </a:rPr>
              <a:t> 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spc="-260" dirty="0">
                <a:latin typeface="Calibri"/>
                <a:cs typeface="Calibri"/>
              </a:rPr>
              <a:t>n</a:t>
            </a:r>
            <a:r>
              <a:rPr sz="2200" spc="95" dirty="0">
                <a:latin typeface="Calibri"/>
                <a:cs typeface="Calibri"/>
              </a:rPr>
              <a:t>y</a:t>
            </a:r>
            <a:r>
              <a:rPr sz="2200" spc="11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c</a:t>
            </a:r>
            <a:r>
              <a:rPr sz="2200" spc="-200" dirty="0">
                <a:latin typeface="Calibri"/>
                <a:cs typeface="Calibri"/>
              </a:rPr>
              <a:t>h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spc="-200" dirty="0">
                <a:latin typeface="Calibri"/>
                <a:cs typeface="Calibri"/>
              </a:rPr>
              <a:t>n</a:t>
            </a:r>
            <a:r>
              <a:rPr sz="2200" spc="120" dirty="0">
                <a:latin typeface="Calibri"/>
                <a:cs typeface="Calibri"/>
              </a:rPr>
              <a:t>g</a:t>
            </a:r>
            <a:r>
              <a:rPr sz="2200" spc="40" dirty="0">
                <a:latin typeface="Calibri"/>
                <a:cs typeface="Calibri"/>
              </a:rPr>
              <a:t>e</a:t>
            </a:r>
            <a:r>
              <a:rPr sz="2200" spc="100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i</a:t>
            </a:r>
            <a:r>
              <a:rPr sz="2200" dirty="0">
                <a:latin typeface="Calibri"/>
                <a:cs typeface="Calibri"/>
              </a:rPr>
              <a:t>n</a:t>
            </a:r>
            <a:r>
              <a:rPr sz="2200" spc="-80" dirty="0">
                <a:latin typeface="Calibri"/>
                <a:cs typeface="Calibri"/>
              </a:rPr>
              <a:t> 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-200" dirty="0">
                <a:latin typeface="Calibri"/>
                <a:cs typeface="Calibri"/>
              </a:rPr>
              <a:t>h</a:t>
            </a:r>
            <a:r>
              <a:rPr sz="2200" spc="40" dirty="0">
                <a:latin typeface="Calibri"/>
                <a:cs typeface="Calibri"/>
              </a:rPr>
              <a:t>e</a:t>
            </a:r>
            <a:r>
              <a:rPr sz="2200" spc="70" dirty="0">
                <a:latin typeface="Calibri"/>
                <a:cs typeface="Calibri"/>
              </a:rPr>
              <a:t> </a:t>
            </a:r>
            <a:r>
              <a:rPr sz="2200" spc="-200" dirty="0">
                <a:latin typeface="Calibri"/>
                <a:cs typeface="Calibri"/>
              </a:rPr>
              <a:t>nu</a:t>
            </a:r>
            <a:r>
              <a:rPr sz="2200" spc="-300" dirty="0">
                <a:latin typeface="Calibri"/>
                <a:cs typeface="Calibri"/>
              </a:rPr>
              <a:t>m</a:t>
            </a:r>
            <a:r>
              <a:rPr sz="2200" spc="55" dirty="0">
                <a:latin typeface="Calibri"/>
                <a:cs typeface="Calibri"/>
              </a:rPr>
              <a:t>b</a:t>
            </a:r>
            <a:r>
              <a:rPr sz="2200" dirty="0">
                <a:latin typeface="Calibri"/>
                <a:cs typeface="Calibri"/>
              </a:rPr>
              <a:t>e</a:t>
            </a:r>
            <a:r>
              <a:rPr sz="2200" spc="-35" dirty="0">
                <a:latin typeface="Calibri"/>
                <a:cs typeface="Calibri"/>
              </a:rPr>
              <a:t>r</a:t>
            </a:r>
            <a:r>
              <a:rPr sz="2200" spc="105" dirty="0">
                <a:latin typeface="Calibri"/>
                <a:cs typeface="Calibri"/>
              </a:rPr>
              <a:t> </a:t>
            </a:r>
            <a:r>
              <a:rPr sz="2200" spc="-70" dirty="0">
                <a:latin typeface="Calibri"/>
                <a:cs typeface="Calibri"/>
              </a:rPr>
              <a:t>o</a:t>
            </a:r>
            <a:r>
              <a:rPr sz="2200" spc="-35" dirty="0">
                <a:latin typeface="Calibri"/>
                <a:cs typeface="Calibri"/>
              </a:rPr>
              <a:t>r</a:t>
            </a:r>
            <a:r>
              <a:rPr sz="2200" spc="105" dirty="0">
                <a:latin typeface="Calibri"/>
                <a:cs typeface="Calibri"/>
              </a:rPr>
              <a:t> 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spc="-135" dirty="0">
                <a:latin typeface="Calibri"/>
                <a:cs typeface="Calibri"/>
              </a:rPr>
              <a:t>t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-60" dirty="0">
                <a:latin typeface="Calibri"/>
                <a:cs typeface="Calibri"/>
              </a:rPr>
              <a:t>r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spc="-90" dirty="0">
                <a:latin typeface="Calibri"/>
                <a:cs typeface="Calibri"/>
              </a:rPr>
              <a:t>c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-25" dirty="0">
                <a:latin typeface="Calibri"/>
                <a:cs typeface="Calibri"/>
              </a:rPr>
              <a:t>i</a:t>
            </a:r>
            <a:r>
              <a:rPr sz="2200" spc="-90" dirty="0">
                <a:latin typeface="Calibri"/>
                <a:cs typeface="Calibri"/>
              </a:rPr>
              <a:t>v</a:t>
            </a:r>
            <a:r>
              <a:rPr sz="2200" spc="-5" dirty="0">
                <a:latin typeface="Calibri"/>
                <a:cs typeface="Calibri"/>
              </a:rPr>
              <a:t>e</a:t>
            </a:r>
            <a:r>
              <a:rPr sz="2200" spc="-200" dirty="0">
                <a:latin typeface="Calibri"/>
                <a:cs typeface="Calibri"/>
              </a:rPr>
              <a:t>n</a:t>
            </a:r>
            <a:r>
              <a:rPr sz="2200" spc="5" dirty="0">
                <a:latin typeface="Calibri"/>
                <a:cs typeface="Calibri"/>
              </a:rPr>
              <a:t>e</a:t>
            </a:r>
            <a:r>
              <a:rPr sz="2200" spc="-130" dirty="0">
                <a:latin typeface="Calibri"/>
                <a:cs typeface="Calibri"/>
              </a:rPr>
              <a:t>s</a:t>
            </a:r>
            <a:r>
              <a:rPr sz="2200" spc="15" dirty="0">
                <a:latin typeface="Calibri"/>
                <a:cs typeface="Calibri"/>
              </a:rPr>
              <a:t>s </a:t>
            </a:r>
            <a:r>
              <a:rPr sz="2200" spc="-70" dirty="0">
                <a:latin typeface="Calibri"/>
                <a:cs typeface="Calibri"/>
              </a:rPr>
              <a:t>of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130" dirty="0">
                <a:latin typeface="Calibri"/>
                <a:cs typeface="Calibri"/>
              </a:rPr>
              <a:t>s</a:t>
            </a:r>
            <a:r>
              <a:rPr sz="2200" spc="-200" dirty="0">
                <a:latin typeface="Calibri"/>
                <a:cs typeface="Calibri"/>
              </a:rPr>
              <a:t>u</a:t>
            </a:r>
            <a:r>
              <a:rPr sz="2200" spc="55" dirty="0">
                <a:latin typeface="Calibri"/>
                <a:cs typeface="Calibri"/>
              </a:rPr>
              <a:t>b</a:t>
            </a:r>
            <a:r>
              <a:rPr sz="2200" spc="-130" dirty="0">
                <a:latin typeface="Calibri"/>
                <a:cs typeface="Calibri"/>
              </a:rPr>
              <a:t>s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-25" dirty="0">
                <a:latin typeface="Calibri"/>
                <a:cs typeface="Calibri"/>
              </a:rPr>
              <a:t>i</a:t>
            </a:r>
            <a:r>
              <a:rPr sz="2200" spc="-140" dirty="0">
                <a:latin typeface="Calibri"/>
                <a:cs typeface="Calibri"/>
              </a:rPr>
              <a:t>t</a:t>
            </a:r>
            <a:r>
              <a:rPr sz="2200" spc="-200" dirty="0">
                <a:latin typeface="Calibri"/>
                <a:cs typeface="Calibri"/>
              </a:rPr>
              <a:t>u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40" dirty="0">
                <a:latin typeface="Calibri"/>
                <a:cs typeface="Calibri"/>
              </a:rPr>
              <a:t>e</a:t>
            </a:r>
            <a:r>
              <a:rPr sz="2200" spc="100" dirty="0">
                <a:latin typeface="Calibri"/>
                <a:cs typeface="Calibri"/>
              </a:rPr>
              <a:t> </a:t>
            </a:r>
            <a:r>
              <a:rPr sz="2200" spc="55" dirty="0">
                <a:latin typeface="Calibri"/>
                <a:cs typeface="Calibri"/>
              </a:rPr>
              <a:t>p</a:t>
            </a:r>
            <a:r>
              <a:rPr sz="2200" spc="-90" dirty="0">
                <a:latin typeface="Calibri"/>
                <a:cs typeface="Calibri"/>
              </a:rPr>
              <a:t>r</a:t>
            </a:r>
            <a:r>
              <a:rPr sz="2200" spc="-70" dirty="0">
                <a:latin typeface="Calibri"/>
                <a:cs typeface="Calibri"/>
              </a:rPr>
              <a:t>o</a:t>
            </a:r>
            <a:r>
              <a:rPr sz="2200" spc="55" dirty="0">
                <a:latin typeface="Calibri"/>
                <a:cs typeface="Calibri"/>
              </a:rPr>
              <a:t>d</a:t>
            </a:r>
            <a:r>
              <a:rPr sz="2200" spc="-200" dirty="0">
                <a:latin typeface="Calibri"/>
                <a:cs typeface="Calibri"/>
              </a:rPr>
              <a:t>u</a:t>
            </a:r>
            <a:r>
              <a:rPr sz="2200" spc="-90" dirty="0">
                <a:latin typeface="Calibri"/>
                <a:cs typeface="Calibri"/>
              </a:rPr>
              <a:t>c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15" dirty="0">
                <a:latin typeface="Calibri"/>
                <a:cs typeface="Calibri"/>
              </a:rPr>
              <a:t>s</a:t>
            </a:r>
            <a:r>
              <a:rPr sz="2200" spc="-10" dirty="0">
                <a:latin typeface="Calibri"/>
                <a:cs typeface="Calibri"/>
              </a:rPr>
              <a:t> </a:t>
            </a:r>
            <a:r>
              <a:rPr sz="2200" spc="-70" dirty="0">
                <a:latin typeface="Calibri"/>
                <a:cs typeface="Calibri"/>
              </a:rPr>
              <a:t>o</a:t>
            </a:r>
            <a:r>
              <a:rPr sz="2200" spc="-35" dirty="0">
                <a:latin typeface="Calibri"/>
                <a:cs typeface="Calibri"/>
              </a:rPr>
              <a:t>r</a:t>
            </a:r>
            <a:r>
              <a:rPr sz="2200" spc="105" dirty="0">
                <a:latin typeface="Calibri"/>
                <a:cs typeface="Calibri"/>
              </a:rPr>
              <a:t> </a:t>
            </a:r>
            <a:r>
              <a:rPr sz="2200" spc="-130" dirty="0">
                <a:latin typeface="Calibri"/>
                <a:cs typeface="Calibri"/>
              </a:rPr>
              <a:t>s</a:t>
            </a:r>
            <a:r>
              <a:rPr sz="2200" spc="-5" dirty="0">
                <a:latin typeface="Calibri"/>
                <a:cs typeface="Calibri"/>
              </a:rPr>
              <a:t>e</a:t>
            </a:r>
            <a:r>
              <a:rPr sz="2200" spc="45" dirty="0">
                <a:latin typeface="Calibri"/>
                <a:cs typeface="Calibri"/>
              </a:rPr>
              <a:t>r</a:t>
            </a:r>
            <a:r>
              <a:rPr sz="2200" spc="-35" dirty="0">
                <a:latin typeface="Calibri"/>
                <a:cs typeface="Calibri"/>
              </a:rPr>
              <a:t>v</a:t>
            </a:r>
            <a:r>
              <a:rPr sz="2200" spc="-25" dirty="0">
                <a:latin typeface="Calibri"/>
                <a:cs typeface="Calibri"/>
              </a:rPr>
              <a:t>i</a:t>
            </a:r>
            <a:r>
              <a:rPr sz="2200" spc="-100" dirty="0">
                <a:latin typeface="Calibri"/>
                <a:cs typeface="Calibri"/>
              </a:rPr>
              <a:t>c</a:t>
            </a:r>
            <a:r>
              <a:rPr sz="2200" spc="-5" dirty="0">
                <a:latin typeface="Calibri"/>
                <a:cs typeface="Calibri"/>
              </a:rPr>
              <a:t>e</a:t>
            </a:r>
            <a:r>
              <a:rPr sz="2200" spc="-130" dirty="0">
                <a:latin typeface="Calibri"/>
                <a:cs typeface="Calibri"/>
              </a:rPr>
              <a:t>s</a:t>
            </a:r>
            <a:r>
              <a:rPr sz="2200" spc="50" dirty="0">
                <a:latin typeface="Calibri"/>
                <a:cs typeface="Calibri"/>
              </a:rPr>
              <a:t>?</a:t>
            </a:r>
            <a:endParaRPr sz="2200" dirty="0">
              <a:latin typeface="Calibri"/>
              <a:cs typeface="Calibri"/>
            </a:endParaRPr>
          </a:p>
          <a:p>
            <a:pPr marL="469900" marR="5080" indent="-457200">
              <a:lnSpc>
                <a:spcPct val="150000"/>
              </a:lnSpc>
              <a:buClr>
                <a:srgbClr val="355D7D"/>
              </a:buClr>
              <a:buAutoNum type="arabicPeriod" startAt="7"/>
              <a:tabLst>
                <a:tab pos="470534" algn="l"/>
              </a:tabLst>
            </a:pPr>
            <a:r>
              <a:rPr sz="2200" spc="-75" dirty="0">
                <a:latin typeface="Calibri"/>
                <a:cs typeface="Calibri"/>
              </a:rPr>
              <a:t>I</a:t>
            </a:r>
            <a:r>
              <a:rPr sz="2200" spc="15" dirty="0">
                <a:latin typeface="Calibri"/>
                <a:cs typeface="Calibri"/>
              </a:rPr>
              <a:t>s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-200" dirty="0">
                <a:latin typeface="Calibri"/>
                <a:cs typeface="Calibri"/>
              </a:rPr>
              <a:t>h</a:t>
            </a:r>
            <a:r>
              <a:rPr sz="2200" spc="40" dirty="0">
                <a:latin typeface="Calibri"/>
                <a:cs typeface="Calibri"/>
              </a:rPr>
              <a:t>e</a:t>
            </a:r>
            <a:r>
              <a:rPr sz="2200" spc="70" dirty="0">
                <a:latin typeface="Calibri"/>
                <a:cs typeface="Calibri"/>
              </a:rPr>
              <a:t> </a:t>
            </a:r>
            <a:r>
              <a:rPr sz="2200" spc="-130" dirty="0">
                <a:latin typeface="Calibri"/>
                <a:cs typeface="Calibri"/>
              </a:rPr>
              <a:t>s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-60" dirty="0">
                <a:latin typeface="Calibri"/>
                <a:cs typeface="Calibri"/>
              </a:rPr>
              <a:t>r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5" dirty="0">
                <a:latin typeface="Calibri"/>
                <a:cs typeface="Calibri"/>
              </a:rPr>
              <a:t>e</a:t>
            </a:r>
            <a:r>
              <a:rPr sz="2200" spc="125" dirty="0">
                <a:latin typeface="Calibri"/>
                <a:cs typeface="Calibri"/>
              </a:rPr>
              <a:t>g</a:t>
            </a:r>
            <a:r>
              <a:rPr sz="2200" spc="95" dirty="0">
                <a:latin typeface="Calibri"/>
                <a:cs typeface="Calibri"/>
              </a:rPr>
              <a:t>y</a:t>
            </a:r>
            <a:r>
              <a:rPr sz="2200" spc="135" dirty="0">
                <a:latin typeface="Calibri"/>
                <a:cs typeface="Calibri"/>
              </a:rPr>
              <a:t> </a:t>
            </a:r>
            <a:r>
              <a:rPr sz="2200" spc="-35" dirty="0">
                <a:latin typeface="Calibri"/>
                <a:cs typeface="Calibri"/>
              </a:rPr>
              <a:t>v</a:t>
            </a:r>
            <a:r>
              <a:rPr sz="2200" spc="-200" dirty="0">
                <a:latin typeface="Calibri"/>
                <a:cs typeface="Calibri"/>
              </a:rPr>
              <a:t>u</a:t>
            </a:r>
            <a:r>
              <a:rPr sz="2200" spc="-30" dirty="0">
                <a:latin typeface="Calibri"/>
                <a:cs typeface="Calibri"/>
              </a:rPr>
              <a:t>l</a:t>
            </a:r>
            <a:r>
              <a:rPr sz="2200" spc="-200" dirty="0">
                <a:latin typeface="Calibri"/>
                <a:cs typeface="Calibri"/>
              </a:rPr>
              <a:t>n</a:t>
            </a:r>
            <a:r>
              <a:rPr sz="2200" spc="-5" dirty="0">
                <a:latin typeface="Calibri"/>
                <a:cs typeface="Calibri"/>
              </a:rPr>
              <a:t>e</a:t>
            </a:r>
            <a:r>
              <a:rPr sz="2200" spc="-65" dirty="0">
                <a:latin typeface="Calibri"/>
                <a:cs typeface="Calibri"/>
              </a:rPr>
              <a:t>r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spc="55" dirty="0">
                <a:latin typeface="Calibri"/>
                <a:cs typeface="Calibri"/>
              </a:rPr>
              <a:t>b</a:t>
            </a:r>
            <a:r>
              <a:rPr sz="2200" spc="-30" dirty="0">
                <a:latin typeface="Calibri"/>
                <a:cs typeface="Calibri"/>
              </a:rPr>
              <a:t>l</a:t>
            </a:r>
            <a:r>
              <a:rPr sz="2200" spc="40" dirty="0">
                <a:latin typeface="Calibri"/>
                <a:cs typeface="Calibri"/>
              </a:rPr>
              <a:t>e</a:t>
            </a:r>
            <a:r>
              <a:rPr sz="2200" spc="100" dirty="0">
                <a:latin typeface="Calibri"/>
                <a:cs typeface="Calibri"/>
              </a:rPr>
              <a:t> 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70" dirty="0">
                <a:latin typeface="Calibri"/>
                <a:cs typeface="Calibri"/>
              </a:rPr>
              <a:t>o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spc="210" dirty="0">
                <a:latin typeface="Calibri"/>
                <a:cs typeface="Calibri"/>
              </a:rPr>
              <a:t>a</a:t>
            </a:r>
            <a:r>
              <a:rPr sz="2200" spc="60" dirty="0">
                <a:latin typeface="Calibri"/>
                <a:cs typeface="Calibri"/>
              </a:rPr>
              <a:t> </a:t>
            </a:r>
            <a:r>
              <a:rPr sz="2200" spc="-130" dirty="0">
                <a:latin typeface="Calibri"/>
                <a:cs typeface="Calibri"/>
              </a:rPr>
              <a:t>s</a:t>
            </a:r>
            <a:r>
              <a:rPr sz="2200" spc="-200" dirty="0">
                <a:latin typeface="Calibri"/>
                <a:cs typeface="Calibri"/>
              </a:rPr>
              <a:t>u</a:t>
            </a:r>
            <a:r>
              <a:rPr sz="2200" spc="-90" dirty="0">
                <a:latin typeface="Calibri"/>
                <a:cs typeface="Calibri"/>
              </a:rPr>
              <a:t>c</a:t>
            </a:r>
            <a:r>
              <a:rPr sz="2200" spc="-105" dirty="0">
                <a:latin typeface="Calibri"/>
                <a:cs typeface="Calibri"/>
              </a:rPr>
              <a:t>c</a:t>
            </a:r>
            <a:r>
              <a:rPr sz="2200" spc="-5" dirty="0">
                <a:latin typeface="Calibri"/>
                <a:cs typeface="Calibri"/>
              </a:rPr>
              <a:t>e</a:t>
            </a:r>
            <a:r>
              <a:rPr sz="2200" spc="-130" dirty="0">
                <a:latin typeface="Calibri"/>
                <a:cs typeface="Calibri"/>
              </a:rPr>
              <a:t>ss</a:t>
            </a:r>
            <a:r>
              <a:rPr sz="2200" spc="55" dirty="0">
                <a:latin typeface="Calibri"/>
                <a:cs typeface="Calibri"/>
              </a:rPr>
              <a:t>f</a:t>
            </a:r>
            <a:r>
              <a:rPr sz="2200" spc="-200" dirty="0">
                <a:latin typeface="Calibri"/>
                <a:cs typeface="Calibri"/>
              </a:rPr>
              <a:t>u</a:t>
            </a:r>
            <a:r>
              <a:rPr sz="2200" spc="-10" dirty="0">
                <a:latin typeface="Calibri"/>
                <a:cs typeface="Calibri"/>
              </a:rPr>
              <a:t>l</a:t>
            </a:r>
            <a:r>
              <a:rPr sz="2200" spc="140" dirty="0">
                <a:latin typeface="Calibri"/>
                <a:cs typeface="Calibri"/>
              </a:rPr>
              <a:t> </a:t>
            </a:r>
            <a:r>
              <a:rPr sz="2200" spc="-130" dirty="0">
                <a:latin typeface="Calibri"/>
                <a:cs typeface="Calibri"/>
              </a:rPr>
              <a:t>s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-60" dirty="0">
                <a:latin typeface="Calibri"/>
                <a:cs typeface="Calibri"/>
              </a:rPr>
              <a:t>r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5" dirty="0">
                <a:latin typeface="Calibri"/>
                <a:cs typeface="Calibri"/>
              </a:rPr>
              <a:t>e</a:t>
            </a:r>
            <a:r>
              <a:rPr sz="2200" spc="170" dirty="0">
                <a:latin typeface="Calibri"/>
                <a:cs typeface="Calibri"/>
              </a:rPr>
              <a:t>g</a:t>
            </a:r>
            <a:r>
              <a:rPr sz="2200" spc="-25" dirty="0">
                <a:latin typeface="Calibri"/>
                <a:cs typeface="Calibri"/>
              </a:rPr>
              <a:t>i</a:t>
            </a:r>
            <a:r>
              <a:rPr sz="2200" spc="110" dirty="0">
                <a:latin typeface="Calibri"/>
                <a:cs typeface="Calibri"/>
              </a:rPr>
              <a:t>c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spc="-90" dirty="0">
                <a:latin typeface="Calibri"/>
                <a:cs typeface="Calibri"/>
              </a:rPr>
              <a:t>c</a:t>
            </a:r>
            <a:r>
              <a:rPr sz="2200" spc="-70" dirty="0">
                <a:latin typeface="Calibri"/>
                <a:cs typeface="Calibri"/>
              </a:rPr>
              <a:t>o</a:t>
            </a:r>
            <a:r>
              <a:rPr sz="2200" spc="-200" dirty="0">
                <a:latin typeface="Calibri"/>
                <a:cs typeface="Calibri"/>
              </a:rPr>
              <a:t>un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dirty="0">
                <a:latin typeface="Calibri"/>
                <a:cs typeface="Calibri"/>
              </a:rPr>
              <a:t>e</a:t>
            </a:r>
            <a:r>
              <a:rPr sz="2200" spc="-65" dirty="0">
                <a:latin typeface="Calibri"/>
                <a:cs typeface="Calibri"/>
              </a:rPr>
              <a:t>r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-140" dirty="0">
                <a:latin typeface="Calibri"/>
                <a:cs typeface="Calibri"/>
              </a:rPr>
              <a:t>t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spc="-55" dirty="0">
                <a:latin typeface="Calibri"/>
                <a:cs typeface="Calibri"/>
              </a:rPr>
              <a:t>c</a:t>
            </a:r>
            <a:r>
              <a:rPr sz="2200" spc="30" dirty="0">
                <a:latin typeface="Calibri"/>
                <a:cs typeface="Calibri"/>
              </a:rPr>
              <a:t>k</a:t>
            </a:r>
            <a:r>
              <a:rPr sz="2200" spc="65" dirty="0">
                <a:latin typeface="Calibri"/>
                <a:cs typeface="Calibri"/>
              </a:rPr>
              <a:t> </a:t>
            </a:r>
            <a:r>
              <a:rPr sz="2200" spc="-55" dirty="0">
                <a:latin typeface="Calibri"/>
                <a:cs typeface="Calibri"/>
              </a:rPr>
              <a:t>b</a:t>
            </a:r>
            <a:r>
              <a:rPr sz="2200" spc="95" dirty="0">
                <a:latin typeface="Calibri"/>
                <a:cs typeface="Calibri"/>
              </a:rPr>
              <a:t>y</a:t>
            </a:r>
            <a:r>
              <a:rPr sz="2200" spc="45" dirty="0">
                <a:latin typeface="Calibri"/>
                <a:cs typeface="Calibri"/>
              </a:rPr>
              <a:t> </a:t>
            </a:r>
            <a:r>
              <a:rPr sz="2200" spc="-90" dirty="0">
                <a:latin typeface="Calibri"/>
                <a:cs typeface="Calibri"/>
              </a:rPr>
              <a:t>c</a:t>
            </a:r>
            <a:r>
              <a:rPr sz="2200" spc="-70" dirty="0">
                <a:latin typeface="Calibri"/>
                <a:cs typeface="Calibri"/>
              </a:rPr>
              <a:t>o</a:t>
            </a:r>
            <a:r>
              <a:rPr sz="2200" spc="-300" dirty="0">
                <a:latin typeface="Calibri"/>
                <a:cs typeface="Calibri"/>
              </a:rPr>
              <a:t>m</a:t>
            </a:r>
            <a:r>
              <a:rPr sz="2200" spc="55" dirty="0">
                <a:latin typeface="Calibri"/>
                <a:cs typeface="Calibri"/>
              </a:rPr>
              <a:t>p</a:t>
            </a:r>
            <a:r>
              <a:rPr sz="2200" spc="-5" dirty="0">
                <a:latin typeface="Calibri"/>
                <a:cs typeface="Calibri"/>
              </a:rPr>
              <a:t>e</a:t>
            </a:r>
            <a:r>
              <a:rPr sz="2200" spc="-135" dirty="0">
                <a:latin typeface="Calibri"/>
                <a:cs typeface="Calibri"/>
              </a:rPr>
              <a:t>t</a:t>
            </a:r>
            <a:r>
              <a:rPr sz="2200" spc="-25" dirty="0">
                <a:latin typeface="Calibri"/>
                <a:cs typeface="Calibri"/>
              </a:rPr>
              <a:t>i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-60" dirty="0">
                <a:latin typeface="Calibri"/>
                <a:cs typeface="Calibri"/>
              </a:rPr>
              <a:t>o</a:t>
            </a:r>
            <a:r>
              <a:rPr sz="2200" spc="-40" dirty="0">
                <a:latin typeface="Calibri"/>
                <a:cs typeface="Calibri"/>
              </a:rPr>
              <a:t>r</a:t>
            </a:r>
            <a:r>
              <a:rPr sz="2200" spc="-130" dirty="0">
                <a:latin typeface="Calibri"/>
                <a:cs typeface="Calibri"/>
              </a:rPr>
              <a:t>s</a:t>
            </a:r>
            <a:r>
              <a:rPr sz="2200" spc="50" dirty="0">
                <a:latin typeface="Calibri"/>
                <a:cs typeface="Calibri"/>
              </a:rPr>
              <a:t>?</a:t>
            </a:r>
            <a:endParaRPr sz="2200" dirty="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spcBef>
                <a:spcPts val="1320"/>
              </a:spcBef>
              <a:buClr>
                <a:srgbClr val="355D7D"/>
              </a:buClr>
              <a:buAutoNum type="arabicPeriod" startAt="7"/>
              <a:tabLst>
                <a:tab pos="470534" algn="l"/>
              </a:tabLst>
            </a:pPr>
            <a:r>
              <a:rPr sz="2200" spc="-30" dirty="0">
                <a:latin typeface="Calibri"/>
                <a:cs typeface="Calibri"/>
              </a:rPr>
              <a:t>D</a:t>
            </a:r>
            <a:r>
              <a:rPr sz="2200" spc="-55" dirty="0">
                <a:latin typeface="Calibri"/>
                <a:cs typeface="Calibri"/>
              </a:rPr>
              <a:t>o</a:t>
            </a:r>
            <a:r>
              <a:rPr sz="2200" dirty="0">
                <a:latin typeface="Calibri"/>
                <a:cs typeface="Calibri"/>
              </a:rPr>
              <a:t>e</a:t>
            </a:r>
            <a:r>
              <a:rPr sz="2200" spc="15" dirty="0">
                <a:latin typeface="Calibri"/>
                <a:cs typeface="Calibri"/>
              </a:rPr>
              <a:t>s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-195" dirty="0">
                <a:latin typeface="Calibri"/>
                <a:cs typeface="Calibri"/>
              </a:rPr>
              <a:t>h</a:t>
            </a:r>
            <a:r>
              <a:rPr sz="2200" spc="45" dirty="0">
                <a:latin typeface="Calibri"/>
                <a:cs typeface="Calibri"/>
              </a:rPr>
              <a:t>e</a:t>
            </a:r>
            <a:r>
              <a:rPr sz="2200" spc="70" dirty="0">
                <a:latin typeface="Calibri"/>
                <a:cs typeface="Calibri"/>
              </a:rPr>
              <a:t> </a:t>
            </a:r>
            <a:r>
              <a:rPr sz="2200" spc="-130" dirty="0">
                <a:latin typeface="Calibri"/>
                <a:cs typeface="Calibri"/>
              </a:rPr>
              <a:t>s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-60" dirty="0">
                <a:latin typeface="Calibri"/>
                <a:cs typeface="Calibri"/>
              </a:rPr>
              <a:t>r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5" dirty="0">
                <a:latin typeface="Calibri"/>
                <a:cs typeface="Calibri"/>
              </a:rPr>
              <a:t>e</a:t>
            </a:r>
            <a:r>
              <a:rPr sz="2200" spc="120" dirty="0">
                <a:latin typeface="Calibri"/>
                <a:cs typeface="Calibri"/>
              </a:rPr>
              <a:t>g</a:t>
            </a:r>
            <a:r>
              <a:rPr sz="2200" spc="95" dirty="0">
                <a:latin typeface="Calibri"/>
                <a:cs typeface="Calibri"/>
              </a:rPr>
              <a:t>y</a:t>
            </a:r>
            <a:r>
              <a:rPr sz="2200" spc="130" dirty="0">
                <a:latin typeface="Calibri"/>
                <a:cs typeface="Calibri"/>
              </a:rPr>
              <a:t> </a:t>
            </a:r>
            <a:r>
              <a:rPr sz="2200" spc="10" dirty="0">
                <a:latin typeface="Calibri"/>
                <a:cs typeface="Calibri"/>
              </a:rPr>
              <a:t>f</a:t>
            </a:r>
            <a:r>
              <a:rPr sz="2200" spc="-65" dirty="0">
                <a:latin typeface="Calibri"/>
                <a:cs typeface="Calibri"/>
              </a:rPr>
              <a:t>o</a:t>
            </a:r>
            <a:r>
              <a:rPr sz="2200" spc="-25" dirty="0">
                <a:latin typeface="Calibri"/>
                <a:cs typeface="Calibri"/>
              </a:rPr>
              <a:t>ll</a:t>
            </a:r>
            <a:r>
              <a:rPr sz="2200" spc="-114" dirty="0">
                <a:latin typeface="Calibri"/>
                <a:cs typeface="Calibri"/>
              </a:rPr>
              <a:t>o</a:t>
            </a:r>
            <a:r>
              <a:rPr sz="2200" spc="95" dirty="0">
                <a:latin typeface="Calibri"/>
                <a:cs typeface="Calibri"/>
              </a:rPr>
              <a:t>w</a:t>
            </a:r>
            <a:r>
              <a:rPr sz="2200" spc="-85" dirty="0">
                <a:latin typeface="Calibri"/>
                <a:cs typeface="Calibri"/>
              </a:rPr>
              <a:t> 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-195" dirty="0">
                <a:latin typeface="Calibri"/>
                <a:cs typeface="Calibri"/>
              </a:rPr>
              <a:t>h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spc="-210" dirty="0">
                <a:latin typeface="Calibri"/>
                <a:cs typeface="Calibri"/>
              </a:rPr>
              <a:t>t</a:t>
            </a:r>
            <a:r>
              <a:rPr sz="2200" spc="180" dirty="0">
                <a:latin typeface="Calibri"/>
                <a:cs typeface="Calibri"/>
              </a:rPr>
              <a:t> </a:t>
            </a:r>
            <a:r>
              <a:rPr sz="2200" spc="-65" dirty="0">
                <a:latin typeface="Calibri"/>
                <a:cs typeface="Calibri"/>
              </a:rPr>
              <a:t>o</a:t>
            </a:r>
            <a:r>
              <a:rPr sz="2200" spc="-70" dirty="0">
                <a:latin typeface="Calibri"/>
                <a:cs typeface="Calibri"/>
              </a:rPr>
              <a:t>f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85" dirty="0">
                <a:latin typeface="Calibri"/>
                <a:cs typeface="Calibri"/>
              </a:rPr>
              <a:t> </a:t>
            </a:r>
            <a:r>
              <a:rPr sz="2200" spc="210" dirty="0">
                <a:latin typeface="Calibri"/>
                <a:cs typeface="Calibri"/>
              </a:rPr>
              <a:t>a</a:t>
            </a:r>
            <a:r>
              <a:rPr sz="2200" spc="50" dirty="0">
                <a:latin typeface="Calibri"/>
                <a:cs typeface="Calibri"/>
              </a:rPr>
              <a:t> </a:t>
            </a:r>
            <a:r>
              <a:rPr sz="2200" spc="-130" dirty="0">
                <a:latin typeface="Calibri"/>
                <a:cs typeface="Calibri"/>
              </a:rPr>
              <a:t>s</a:t>
            </a:r>
            <a:r>
              <a:rPr sz="2200" spc="-140" dirty="0">
                <a:latin typeface="Calibri"/>
                <a:cs typeface="Calibri"/>
              </a:rPr>
              <a:t>t</a:t>
            </a:r>
            <a:r>
              <a:rPr sz="2200" spc="-90" dirty="0">
                <a:latin typeface="Calibri"/>
                <a:cs typeface="Calibri"/>
              </a:rPr>
              <a:t>r</a:t>
            </a:r>
            <a:r>
              <a:rPr sz="2200" spc="-65" dirty="0">
                <a:latin typeface="Calibri"/>
                <a:cs typeface="Calibri"/>
              </a:rPr>
              <a:t>o</a:t>
            </a:r>
            <a:r>
              <a:rPr sz="2200" spc="-195" dirty="0">
                <a:latin typeface="Calibri"/>
                <a:cs typeface="Calibri"/>
              </a:rPr>
              <a:t>n</a:t>
            </a:r>
            <a:r>
              <a:rPr sz="2200" spc="235" dirty="0">
                <a:latin typeface="Calibri"/>
                <a:cs typeface="Calibri"/>
              </a:rPr>
              <a:t>g</a:t>
            </a:r>
            <a:r>
              <a:rPr sz="2200" spc="60" dirty="0">
                <a:latin typeface="Calibri"/>
                <a:cs typeface="Calibri"/>
              </a:rPr>
              <a:t> </a:t>
            </a:r>
            <a:r>
              <a:rPr sz="2200" spc="-85" dirty="0">
                <a:latin typeface="Calibri"/>
                <a:cs typeface="Calibri"/>
              </a:rPr>
              <a:t>c</a:t>
            </a:r>
            <a:r>
              <a:rPr sz="2200" spc="-65" dirty="0">
                <a:latin typeface="Calibri"/>
                <a:cs typeface="Calibri"/>
              </a:rPr>
              <a:t>o</a:t>
            </a:r>
            <a:r>
              <a:rPr sz="2200" spc="-295" dirty="0">
                <a:latin typeface="Calibri"/>
                <a:cs typeface="Calibri"/>
              </a:rPr>
              <a:t>m</a:t>
            </a:r>
            <a:r>
              <a:rPr sz="2200" spc="55" dirty="0">
                <a:latin typeface="Calibri"/>
                <a:cs typeface="Calibri"/>
              </a:rPr>
              <a:t>p</a:t>
            </a:r>
            <a:r>
              <a:rPr sz="2200" dirty="0">
                <a:latin typeface="Calibri"/>
                <a:cs typeface="Calibri"/>
              </a:rPr>
              <a:t>e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-25" dirty="0">
                <a:latin typeface="Calibri"/>
                <a:cs typeface="Calibri"/>
              </a:rPr>
              <a:t>i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-55" dirty="0">
                <a:latin typeface="Calibri"/>
                <a:cs typeface="Calibri"/>
              </a:rPr>
              <a:t>o</a:t>
            </a:r>
            <a:r>
              <a:rPr sz="2200" spc="-40" dirty="0">
                <a:latin typeface="Calibri"/>
                <a:cs typeface="Calibri"/>
              </a:rPr>
              <a:t>r</a:t>
            </a:r>
            <a:r>
              <a:rPr sz="2200" spc="50" dirty="0">
                <a:latin typeface="Calibri"/>
                <a:cs typeface="Calibri"/>
              </a:rPr>
              <a:t>?</a:t>
            </a:r>
            <a:endParaRPr sz="2200" dirty="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spcBef>
                <a:spcPts val="1320"/>
              </a:spcBef>
              <a:buClr>
                <a:srgbClr val="355D7D"/>
              </a:buClr>
              <a:buAutoNum type="arabicPeriod" startAt="7"/>
              <a:tabLst>
                <a:tab pos="470534" algn="l"/>
              </a:tabLst>
            </a:pPr>
            <a:r>
              <a:rPr sz="2200" spc="-30" dirty="0">
                <a:latin typeface="Calibri"/>
                <a:cs typeface="Calibri"/>
              </a:rPr>
              <a:t>D</a:t>
            </a:r>
            <a:r>
              <a:rPr sz="2200" spc="-60" dirty="0">
                <a:latin typeface="Calibri"/>
                <a:cs typeface="Calibri"/>
              </a:rPr>
              <a:t>o</a:t>
            </a:r>
            <a:r>
              <a:rPr sz="2200" spc="-5" dirty="0">
                <a:latin typeface="Calibri"/>
                <a:cs typeface="Calibri"/>
              </a:rPr>
              <a:t>e</a:t>
            </a:r>
            <a:r>
              <a:rPr sz="2200" spc="15" dirty="0">
                <a:latin typeface="Calibri"/>
                <a:cs typeface="Calibri"/>
              </a:rPr>
              <a:t>s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-200" dirty="0">
                <a:latin typeface="Calibri"/>
                <a:cs typeface="Calibri"/>
              </a:rPr>
              <a:t>h</a:t>
            </a:r>
            <a:r>
              <a:rPr sz="2200" spc="40" dirty="0">
                <a:latin typeface="Calibri"/>
                <a:cs typeface="Calibri"/>
              </a:rPr>
              <a:t>e</a:t>
            </a:r>
            <a:r>
              <a:rPr sz="2200" spc="70" dirty="0">
                <a:latin typeface="Calibri"/>
                <a:cs typeface="Calibri"/>
              </a:rPr>
              <a:t> </a:t>
            </a:r>
            <a:r>
              <a:rPr sz="2200" spc="-130" dirty="0">
                <a:latin typeface="Calibri"/>
                <a:cs typeface="Calibri"/>
              </a:rPr>
              <a:t>s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-60" dirty="0">
                <a:latin typeface="Calibri"/>
                <a:cs typeface="Calibri"/>
              </a:rPr>
              <a:t>r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5" dirty="0">
                <a:latin typeface="Calibri"/>
                <a:cs typeface="Calibri"/>
              </a:rPr>
              <a:t>e</a:t>
            </a:r>
            <a:r>
              <a:rPr sz="2200" spc="125" dirty="0">
                <a:latin typeface="Calibri"/>
                <a:cs typeface="Calibri"/>
              </a:rPr>
              <a:t>g</a:t>
            </a:r>
            <a:r>
              <a:rPr sz="2200" spc="95" dirty="0">
                <a:latin typeface="Calibri"/>
                <a:cs typeface="Calibri"/>
              </a:rPr>
              <a:t>y</a:t>
            </a:r>
            <a:r>
              <a:rPr sz="2200" spc="135" dirty="0">
                <a:latin typeface="Calibri"/>
                <a:cs typeface="Calibri"/>
              </a:rPr>
              <a:t> </a:t>
            </a:r>
            <a:r>
              <a:rPr sz="2200" spc="55" dirty="0">
                <a:latin typeface="Calibri"/>
                <a:cs typeface="Calibri"/>
              </a:rPr>
              <a:t>p</a:t>
            </a:r>
            <a:r>
              <a:rPr sz="2200" spc="-25" dirty="0">
                <a:latin typeface="Calibri"/>
                <a:cs typeface="Calibri"/>
              </a:rPr>
              <a:t>i</a:t>
            </a:r>
            <a:r>
              <a:rPr sz="2200" spc="-210" dirty="0">
                <a:latin typeface="Calibri"/>
                <a:cs typeface="Calibri"/>
              </a:rPr>
              <a:t>t</a:t>
            </a:r>
            <a:r>
              <a:rPr sz="2200" spc="195" dirty="0">
                <a:latin typeface="Calibri"/>
                <a:cs typeface="Calibri"/>
              </a:rPr>
              <a:t> </a:t>
            </a:r>
            <a:r>
              <a:rPr sz="2200" spc="-200" dirty="0">
                <a:latin typeface="Calibri"/>
                <a:cs typeface="Calibri"/>
              </a:rPr>
              <a:t>u</a:t>
            </a:r>
            <a:r>
              <a:rPr sz="2200" spc="15" dirty="0">
                <a:latin typeface="Calibri"/>
                <a:cs typeface="Calibri"/>
              </a:rPr>
              <a:t>s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spc="125" dirty="0">
                <a:latin typeface="Calibri"/>
                <a:cs typeface="Calibri"/>
              </a:rPr>
              <a:t>g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spc="-25" dirty="0">
                <a:latin typeface="Calibri"/>
                <a:cs typeface="Calibri"/>
              </a:rPr>
              <a:t>i</a:t>
            </a:r>
            <a:r>
              <a:rPr sz="2200" spc="-200" dirty="0">
                <a:latin typeface="Calibri"/>
                <a:cs typeface="Calibri"/>
              </a:rPr>
              <a:t>n</a:t>
            </a:r>
            <a:r>
              <a:rPr sz="2200" spc="-130" dirty="0">
                <a:latin typeface="Calibri"/>
                <a:cs typeface="Calibri"/>
              </a:rPr>
              <a:t>s</a:t>
            </a:r>
            <a:r>
              <a:rPr sz="2200" spc="-210" dirty="0">
                <a:latin typeface="Calibri"/>
                <a:cs typeface="Calibri"/>
              </a:rPr>
              <a:t>t</a:t>
            </a:r>
            <a:r>
              <a:rPr sz="2200" spc="190" dirty="0">
                <a:latin typeface="Calibri"/>
                <a:cs typeface="Calibri"/>
              </a:rPr>
              <a:t> </a:t>
            </a:r>
            <a:r>
              <a:rPr sz="2200" spc="210" dirty="0">
                <a:latin typeface="Calibri"/>
                <a:cs typeface="Calibri"/>
              </a:rPr>
              <a:t>a</a:t>
            </a:r>
            <a:r>
              <a:rPr sz="2200" spc="50" dirty="0">
                <a:latin typeface="Calibri"/>
                <a:cs typeface="Calibri"/>
              </a:rPr>
              <a:t> </a:t>
            </a:r>
            <a:r>
              <a:rPr sz="2200" spc="55" dirty="0">
                <a:latin typeface="Calibri"/>
                <a:cs typeface="Calibri"/>
              </a:rPr>
              <a:t>p</a:t>
            </a:r>
            <a:r>
              <a:rPr sz="2200" spc="-114" dirty="0">
                <a:latin typeface="Calibri"/>
                <a:cs typeface="Calibri"/>
              </a:rPr>
              <a:t>o</a:t>
            </a:r>
            <a:r>
              <a:rPr sz="2200" spc="-160" dirty="0">
                <a:latin typeface="Calibri"/>
                <a:cs typeface="Calibri"/>
              </a:rPr>
              <a:t>w</a:t>
            </a:r>
            <a:r>
              <a:rPr sz="2200" spc="-5" dirty="0">
                <a:latin typeface="Calibri"/>
                <a:cs typeface="Calibri"/>
              </a:rPr>
              <a:t>e</a:t>
            </a:r>
            <a:r>
              <a:rPr sz="2200" spc="-35" dirty="0">
                <a:latin typeface="Calibri"/>
                <a:cs typeface="Calibri"/>
              </a:rPr>
              <a:t>r</a:t>
            </a:r>
            <a:r>
              <a:rPr sz="2200" spc="55" dirty="0">
                <a:latin typeface="Calibri"/>
                <a:cs typeface="Calibri"/>
              </a:rPr>
              <a:t>f</a:t>
            </a:r>
            <a:r>
              <a:rPr sz="2200" spc="-200" dirty="0">
                <a:latin typeface="Calibri"/>
                <a:cs typeface="Calibri"/>
              </a:rPr>
              <a:t>u</a:t>
            </a:r>
            <a:r>
              <a:rPr sz="2200" spc="-10" dirty="0">
                <a:latin typeface="Calibri"/>
                <a:cs typeface="Calibri"/>
              </a:rPr>
              <a:t>l</a:t>
            </a:r>
            <a:r>
              <a:rPr sz="2200" spc="100" dirty="0">
                <a:latin typeface="Calibri"/>
                <a:cs typeface="Calibri"/>
              </a:rPr>
              <a:t> </a:t>
            </a:r>
            <a:r>
              <a:rPr sz="2200" spc="-90" dirty="0">
                <a:latin typeface="Calibri"/>
                <a:cs typeface="Calibri"/>
              </a:rPr>
              <a:t>c</a:t>
            </a:r>
            <a:r>
              <a:rPr sz="2200" spc="-70" dirty="0">
                <a:latin typeface="Calibri"/>
                <a:cs typeface="Calibri"/>
              </a:rPr>
              <a:t>o</a:t>
            </a:r>
            <a:r>
              <a:rPr sz="2200" spc="-300" dirty="0">
                <a:latin typeface="Calibri"/>
                <a:cs typeface="Calibri"/>
              </a:rPr>
              <a:t>m</a:t>
            </a:r>
            <a:r>
              <a:rPr sz="2200" spc="55" dirty="0">
                <a:latin typeface="Calibri"/>
                <a:cs typeface="Calibri"/>
              </a:rPr>
              <a:t>p</a:t>
            </a:r>
            <a:r>
              <a:rPr sz="2200" spc="-5" dirty="0">
                <a:latin typeface="Calibri"/>
                <a:cs typeface="Calibri"/>
              </a:rPr>
              <a:t>e</a:t>
            </a:r>
            <a:r>
              <a:rPr sz="2200" spc="-135" dirty="0">
                <a:latin typeface="Calibri"/>
                <a:cs typeface="Calibri"/>
              </a:rPr>
              <a:t>t</a:t>
            </a:r>
            <a:r>
              <a:rPr sz="2200" spc="-25" dirty="0">
                <a:latin typeface="Calibri"/>
                <a:cs typeface="Calibri"/>
              </a:rPr>
              <a:t>i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-60" dirty="0">
                <a:latin typeface="Calibri"/>
                <a:cs typeface="Calibri"/>
              </a:rPr>
              <a:t>o</a:t>
            </a:r>
            <a:r>
              <a:rPr sz="2200" spc="-40" dirty="0">
                <a:latin typeface="Calibri"/>
                <a:cs typeface="Calibri"/>
              </a:rPr>
              <a:t>r</a:t>
            </a:r>
            <a:r>
              <a:rPr sz="2200" spc="50" dirty="0">
                <a:latin typeface="Calibri"/>
                <a:cs typeface="Calibri"/>
              </a:rPr>
              <a:t>?</a:t>
            </a:r>
            <a:endParaRPr sz="2200" dirty="0">
              <a:latin typeface="Calibri"/>
              <a:cs typeface="Calibri"/>
            </a:endParaRPr>
          </a:p>
          <a:p>
            <a:pPr marL="469900" marR="273050" indent="-457200">
              <a:lnSpc>
                <a:spcPts val="3960"/>
              </a:lnSpc>
              <a:spcBef>
                <a:spcPts val="350"/>
              </a:spcBef>
              <a:buClr>
                <a:srgbClr val="355D7D"/>
              </a:buClr>
              <a:buAutoNum type="arabicPeriod" startAt="7"/>
              <a:tabLst>
                <a:tab pos="470534" algn="l"/>
              </a:tabLst>
            </a:pPr>
            <a:r>
              <a:rPr sz="2200" spc="-75" dirty="0">
                <a:latin typeface="Calibri"/>
                <a:cs typeface="Calibri"/>
              </a:rPr>
              <a:t>I</a:t>
            </a:r>
            <a:r>
              <a:rPr sz="2200" spc="15" dirty="0">
                <a:latin typeface="Calibri"/>
                <a:cs typeface="Calibri"/>
              </a:rPr>
              <a:t>s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spc="-70" dirty="0">
                <a:latin typeface="Calibri"/>
                <a:cs typeface="Calibri"/>
              </a:rPr>
              <a:t>o</a:t>
            </a:r>
            <a:r>
              <a:rPr sz="2200" spc="-200" dirty="0">
                <a:latin typeface="Calibri"/>
                <a:cs typeface="Calibri"/>
              </a:rPr>
              <a:t>u</a:t>
            </a:r>
            <a:r>
              <a:rPr sz="2200" spc="-35" dirty="0">
                <a:latin typeface="Calibri"/>
                <a:cs typeface="Calibri"/>
              </a:rPr>
              <a:t>r</a:t>
            </a:r>
            <a:r>
              <a:rPr sz="2200" spc="110" dirty="0">
                <a:latin typeface="Calibri"/>
                <a:cs typeface="Calibri"/>
              </a:rPr>
              <a:t> </a:t>
            </a:r>
            <a:r>
              <a:rPr sz="2200" spc="-300" dirty="0">
                <a:latin typeface="Calibri"/>
                <a:cs typeface="Calibri"/>
              </a:rPr>
              <a:t>m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spc="0" dirty="0">
                <a:latin typeface="Calibri"/>
                <a:cs typeface="Calibri"/>
              </a:rPr>
              <a:t>r</a:t>
            </a:r>
            <a:r>
              <a:rPr sz="2200" spc="-95" dirty="0">
                <a:latin typeface="Calibri"/>
                <a:cs typeface="Calibri"/>
              </a:rPr>
              <a:t>k</a:t>
            </a:r>
            <a:r>
              <a:rPr sz="2200" spc="-5" dirty="0">
                <a:latin typeface="Calibri"/>
                <a:cs typeface="Calibri"/>
              </a:rPr>
              <a:t>e</a:t>
            </a:r>
            <a:r>
              <a:rPr sz="2200" spc="-210" dirty="0">
                <a:latin typeface="Calibri"/>
                <a:cs typeface="Calibri"/>
              </a:rPr>
              <a:t>t</a:t>
            </a:r>
            <a:r>
              <a:rPr sz="2200" spc="200" dirty="0">
                <a:latin typeface="Calibri"/>
                <a:cs typeface="Calibri"/>
              </a:rPr>
              <a:t> </a:t>
            </a:r>
            <a:r>
              <a:rPr sz="2200" spc="-130" dirty="0">
                <a:latin typeface="Calibri"/>
                <a:cs typeface="Calibri"/>
              </a:rPr>
              <a:t>s</a:t>
            </a:r>
            <a:r>
              <a:rPr sz="2200" spc="-200" dirty="0">
                <a:latin typeface="Calibri"/>
                <a:cs typeface="Calibri"/>
              </a:rPr>
              <a:t>h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spc="-40" dirty="0">
                <a:latin typeface="Calibri"/>
                <a:cs typeface="Calibri"/>
              </a:rPr>
              <a:t>r</a:t>
            </a:r>
            <a:r>
              <a:rPr sz="2200" spc="40" dirty="0">
                <a:latin typeface="Calibri"/>
                <a:cs typeface="Calibri"/>
              </a:rPr>
              <a:t>e</a:t>
            </a:r>
            <a:r>
              <a:rPr sz="2200" spc="85" dirty="0">
                <a:latin typeface="Calibri"/>
                <a:cs typeface="Calibri"/>
              </a:rPr>
              <a:t> </a:t>
            </a:r>
            <a:r>
              <a:rPr sz="2200" spc="-130" dirty="0">
                <a:latin typeface="Calibri"/>
                <a:cs typeface="Calibri"/>
              </a:rPr>
              <a:t>s</a:t>
            </a:r>
            <a:r>
              <a:rPr sz="2200" spc="-200" dirty="0">
                <a:latin typeface="Calibri"/>
                <a:cs typeface="Calibri"/>
              </a:rPr>
              <a:t>u</a:t>
            </a:r>
            <a:r>
              <a:rPr sz="2200" spc="55" dirty="0">
                <a:latin typeface="Calibri"/>
                <a:cs typeface="Calibri"/>
              </a:rPr>
              <a:t>ff</a:t>
            </a:r>
            <a:r>
              <a:rPr sz="2200" spc="-25" dirty="0">
                <a:latin typeface="Calibri"/>
                <a:cs typeface="Calibri"/>
              </a:rPr>
              <a:t>i</a:t>
            </a:r>
            <a:r>
              <a:rPr sz="2200" spc="-90" dirty="0">
                <a:latin typeface="Calibri"/>
                <a:cs typeface="Calibri"/>
              </a:rPr>
              <a:t>c</a:t>
            </a:r>
            <a:r>
              <a:rPr sz="2200" spc="-35" dirty="0">
                <a:latin typeface="Calibri"/>
                <a:cs typeface="Calibri"/>
              </a:rPr>
              <a:t>i</a:t>
            </a:r>
            <a:r>
              <a:rPr sz="2200" spc="-5" dirty="0">
                <a:latin typeface="Calibri"/>
                <a:cs typeface="Calibri"/>
              </a:rPr>
              <a:t>e</a:t>
            </a:r>
            <a:r>
              <a:rPr sz="2200" spc="-200" dirty="0">
                <a:latin typeface="Calibri"/>
                <a:cs typeface="Calibri"/>
              </a:rPr>
              <a:t>n</a:t>
            </a:r>
            <a:r>
              <a:rPr sz="2200" spc="-210" dirty="0">
                <a:latin typeface="Calibri"/>
                <a:cs typeface="Calibri"/>
              </a:rPr>
              <a:t>t</a:t>
            </a:r>
            <a:r>
              <a:rPr sz="2200" spc="220" dirty="0">
                <a:latin typeface="Calibri"/>
                <a:cs typeface="Calibri"/>
              </a:rPr>
              <a:t> 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70" dirty="0">
                <a:latin typeface="Calibri"/>
                <a:cs typeface="Calibri"/>
              </a:rPr>
              <a:t>o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spc="55" dirty="0">
                <a:latin typeface="Calibri"/>
                <a:cs typeface="Calibri"/>
              </a:rPr>
              <a:t>b</a:t>
            </a:r>
            <a:r>
              <a:rPr sz="2200" spc="40" dirty="0">
                <a:latin typeface="Calibri"/>
                <a:cs typeface="Calibri"/>
              </a:rPr>
              <a:t>e</a:t>
            </a:r>
            <a:r>
              <a:rPr sz="2200" spc="75" dirty="0">
                <a:latin typeface="Calibri"/>
                <a:cs typeface="Calibri"/>
              </a:rPr>
              <a:t> </a:t>
            </a:r>
            <a:r>
              <a:rPr sz="2200" spc="-90" dirty="0">
                <a:latin typeface="Calibri"/>
                <a:cs typeface="Calibri"/>
              </a:rPr>
              <a:t>c</a:t>
            </a:r>
            <a:r>
              <a:rPr sz="2200" spc="-70" dirty="0">
                <a:latin typeface="Calibri"/>
                <a:cs typeface="Calibri"/>
              </a:rPr>
              <a:t>o</a:t>
            </a:r>
            <a:r>
              <a:rPr sz="2200" spc="-300" dirty="0">
                <a:latin typeface="Calibri"/>
                <a:cs typeface="Calibri"/>
              </a:rPr>
              <a:t>m</a:t>
            </a:r>
            <a:r>
              <a:rPr sz="2200" spc="55" dirty="0">
                <a:latin typeface="Calibri"/>
                <a:cs typeface="Calibri"/>
              </a:rPr>
              <a:t>p</a:t>
            </a:r>
            <a:r>
              <a:rPr sz="2200" spc="5" dirty="0">
                <a:latin typeface="Calibri"/>
                <a:cs typeface="Calibri"/>
              </a:rPr>
              <a:t>e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-25" dirty="0">
                <a:latin typeface="Calibri"/>
                <a:cs typeface="Calibri"/>
              </a:rPr>
              <a:t>i</a:t>
            </a:r>
            <a:r>
              <a:rPr sz="2200" spc="-140" dirty="0">
                <a:latin typeface="Calibri"/>
                <a:cs typeface="Calibri"/>
              </a:rPr>
              <a:t>t</a:t>
            </a:r>
            <a:r>
              <a:rPr sz="2200" spc="-25" dirty="0">
                <a:latin typeface="Calibri"/>
                <a:cs typeface="Calibri"/>
              </a:rPr>
              <a:t>i</a:t>
            </a:r>
            <a:r>
              <a:rPr sz="2200" spc="-90" dirty="0">
                <a:latin typeface="Calibri"/>
                <a:cs typeface="Calibri"/>
              </a:rPr>
              <a:t>v</a:t>
            </a:r>
            <a:r>
              <a:rPr sz="2200" spc="40" dirty="0">
                <a:latin typeface="Calibri"/>
                <a:cs typeface="Calibri"/>
              </a:rPr>
              <a:t>e</a:t>
            </a:r>
            <a:r>
              <a:rPr sz="2200" spc="85" dirty="0">
                <a:latin typeface="Calibri"/>
                <a:cs typeface="Calibri"/>
              </a:rPr>
              <a:t> 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spc="-200" dirty="0">
                <a:latin typeface="Calibri"/>
                <a:cs typeface="Calibri"/>
              </a:rPr>
              <a:t>n</a:t>
            </a:r>
            <a:r>
              <a:rPr sz="2200" spc="110" dirty="0">
                <a:latin typeface="Calibri"/>
                <a:cs typeface="Calibri"/>
              </a:rPr>
              <a:t>d</a:t>
            </a:r>
            <a:r>
              <a:rPr sz="2200" spc="65" dirty="0">
                <a:latin typeface="Calibri"/>
                <a:cs typeface="Calibri"/>
              </a:rPr>
              <a:t> </a:t>
            </a:r>
            <a:r>
              <a:rPr sz="2200" spc="125" dirty="0">
                <a:latin typeface="Calibri"/>
                <a:cs typeface="Calibri"/>
              </a:rPr>
              <a:t>g</a:t>
            </a:r>
            <a:r>
              <a:rPr sz="2200" spc="-5" dirty="0">
                <a:latin typeface="Calibri"/>
                <a:cs typeface="Calibri"/>
              </a:rPr>
              <a:t>e</a:t>
            </a:r>
            <a:r>
              <a:rPr sz="2200" spc="-200" dirty="0">
                <a:latin typeface="Calibri"/>
                <a:cs typeface="Calibri"/>
              </a:rPr>
              <a:t>n</a:t>
            </a:r>
            <a:r>
              <a:rPr sz="2200" spc="5" dirty="0">
                <a:latin typeface="Calibri"/>
                <a:cs typeface="Calibri"/>
              </a:rPr>
              <a:t>e</a:t>
            </a:r>
            <a:r>
              <a:rPr sz="2200" spc="-65" dirty="0">
                <a:latin typeface="Calibri"/>
                <a:cs typeface="Calibri"/>
              </a:rPr>
              <a:t>r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40" dirty="0">
                <a:latin typeface="Calibri"/>
                <a:cs typeface="Calibri"/>
              </a:rPr>
              <a:t>e</a:t>
            </a:r>
            <a:r>
              <a:rPr sz="2200" spc="75" dirty="0">
                <a:latin typeface="Calibri"/>
                <a:cs typeface="Calibri"/>
              </a:rPr>
              <a:t> 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dirty="0">
                <a:latin typeface="Calibri"/>
                <a:cs typeface="Calibri"/>
              </a:rPr>
              <a:t>n 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spc="-90" dirty="0">
                <a:latin typeface="Calibri"/>
                <a:cs typeface="Calibri"/>
              </a:rPr>
              <a:t>c</a:t>
            </a:r>
            <a:r>
              <a:rPr sz="2200" spc="-105" dirty="0">
                <a:latin typeface="Calibri"/>
                <a:cs typeface="Calibri"/>
              </a:rPr>
              <a:t>c</a:t>
            </a:r>
            <a:r>
              <a:rPr sz="2200" spc="-5" dirty="0">
                <a:latin typeface="Calibri"/>
                <a:cs typeface="Calibri"/>
              </a:rPr>
              <a:t>e</a:t>
            </a:r>
            <a:r>
              <a:rPr sz="2200" spc="55" dirty="0">
                <a:latin typeface="Calibri"/>
                <a:cs typeface="Calibri"/>
              </a:rPr>
              <a:t>p</a:t>
            </a:r>
            <a:r>
              <a:rPr sz="2200" spc="-135" dirty="0">
                <a:latin typeface="Calibri"/>
                <a:cs typeface="Calibri"/>
              </a:rPr>
              <a:t>t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spc="55" dirty="0">
                <a:latin typeface="Calibri"/>
                <a:cs typeface="Calibri"/>
              </a:rPr>
              <a:t>b</a:t>
            </a:r>
            <a:r>
              <a:rPr sz="2200" spc="-30" dirty="0">
                <a:latin typeface="Calibri"/>
                <a:cs typeface="Calibri"/>
              </a:rPr>
              <a:t>l</a:t>
            </a:r>
            <a:r>
              <a:rPr sz="2200" spc="40" dirty="0">
                <a:latin typeface="Calibri"/>
                <a:cs typeface="Calibri"/>
              </a:rPr>
              <a:t>e</a:t>
            </a:r>
            <a:r>
              <a:rPr sz="2200" spc="100" dirty="0">
                <a:latin typeface="Calibri"/>
                <a:cs typeface="Calibri"/>
              </a:rPr>
              <a:t> </a:t>
            </a:r>
            <a:r>
              <a:rPr sz="2200" spc="55" dirty="0">
                <a:latin typeface="Calibri"/>
                <a:cs typeface="Calibri"/>
              </a:rPr>
              <a:t>p</a:t>
            </a:r>
            <a:r>
              <a:rPr sz="2200" spc="-90" dirty="0">
                <a:latin typeface="Calibri"/>
                <a:cs typeface="Calibri"/>
              </a:rPr>
              <a:t>r</a:t>
            </a:r>
            <a:r>
              <a:rPr sz="2200" spc="-70" dirty="0">
                <a:latin typeface="Calibri"/>
                <a:cs typeface="Calibri"/>
              </a:rPr>
              <a:t>o</a:t>
            </a:r>
            <a:r>
              <a:rPr sz="2200" spc="60" dirty="0">
                <a:latin typeface="Calibri"/>
                <a:cs typeface="Calibri"/>
              </a:rPr>
              <a:t>f</a:t>
            </a:r>
            <a:r>
              <a:rPr sz="2200" spc="-25" dirty="0">
                <a:latin typeface="Calibri"/>
                <a:cs typeface="Calibri"/>
              </a:rPr>
              <a:t>i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50" dirty="0">
                <a:latin typeface="Calibri"/>
                <a:cs typeface="Calibri"/>
              </a:rPr>
              <a:t>?</a:t>
            </a:r>
            <a:endParaRPr sz="2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2959" rIns="0" bIns="0" rtlCol="0">
            <a:spAutoFit/>
          </a:bodyPr>
          <a:lstStyle/>
          <a:p>
            <a:pPr marL="206375">
              <a:lnSpc>
                <a:spcPct val="100000"/>
              </a:lnSpc>
            </a:pPr>
            <a:r>
              <a:rPr spc="310" dirty="0"/>
              <a:t>C</a:t>
            </a:r>
            <a:r>
              <a:rPr spc="-385" dirty="0"/>
              <a:t>h</a:t>
            </a:r>
            <a:r>
              <a:rPr spc="315" dirty="0"/>
              <a:t>a</a:t>
            </a:r>
            <a:r>
              <a:rPr spc="114" dirty="0"/>
              <a:t>p</a:t>
            </a:r>
            <a:r>
              <a:rPr spc="-285" dirty="0"/>
              <a:t>t</a:t>
            </a:r>
            <a:r>
              <a:rPr spc="5" dirty="0"/>
              <a:t>e</a:t>
            </a:r>
            <a:r>
              <a:rPr spc="-65" dirty="0"/>
              <a:t>r</a:t>
            </a:r>
            <a:r>
              <a:rPr spc="210" dirty="0"/>
              <a:t> </a:t>
            </a:r>
            <a:r>
              <a:rPr spc="480" dirty="0"/>
              <a:t>3</a:t>
            </a:r>
            <a:r>
              <a:rPr spc="-80" dirty="0"/>
              <a:t> </a:t>
            </a:r>
            <a:r>
              <a:rPr spc="-75" dirty="0"/>
              <a:t>P</a:t>
            </a:r>
            <a:r>
              <a:rPr spc="-120" dirty="0"/>
              <a:t>r</a:t>
            </a:r>
            <a:r>
              <a:rPr spc="315" dirty="0"/>
              <a:t>a</a:t>
            </a:r>
            <a:r>
              <a:rPr spc="-170" dirty="0"/>
              <a:t>c</a:t>
            </a:r>
            <a:r>
              <a:rPr spc="-300" dirty="0"/>
              <a:t>t</a:t>
            </a:r>
            <a:r>
              <a:rPr spc="-45" dirty="0"/>
              <a:t>i</a:t>
            </a:r>
            <a:r>
              <a:rPr spc="-170" dirty="0"/>
              <a:t>c</a:t>
            </a:r>
            <a:r>
              <a:rPr spc="315" dirty="0"/>
              <a:t>a</a:t>
            </a:r>
            <a:r>
              <a:rPr spc="-10" dirty="0"/>
              <a:t>l</a:t>
            </a:r>
            <a:r>
              <a:rPr spc="150" dirty="0"/>
              <a:t> </a:t>
            </a:r>
            <a:r>
              <a:rPr spc="-160" dirty="0"/>
              <a:t>L</a:t>
            </a:r>
            <a:r>
              <a:rPr spc="5" dirty="0"/>
              <a:t>e</a:t>
            </a:r>
            <a:r>
              <a:rPr spc="-260" dirty="0"/>
              <a:t>ss</a:t>
            </a:r>
            <a:r>
              <a:rPr spc="-120" dirty="0"/>
              <a:t>o</a:t>
            </a:r>
            <a:r>
              <a:rPr spc="-375" dirty="0"/>
              <a:t>n</a:t>
            </a:r>
            <a:r>
              <a:rPr spc="35" dirty="0"/>
              <a:t>s</a:t>
            </a:r>
          </a:p>
        </p:txBody>
      </p:sp>
      <p:sp>
        <p:nvSpPr>
          <p:cNvPr id="19" name="object 19"/>
          <p:cNvSpPr txBox="1"/>
          <p:nvPr/>
        </p:nvSpPr>
        <p:spPr>
          <a:xfrm>
            <a:off x="990600" y="2438400"/>
            <a:ext cx="7666990" cy="38138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612140">
              <a:lnSpc>
                <a:spcPts val="1730"/>
              </a:lnSpc>
            </a:pPr>
            <a:r>
              <a:rPr sz="1800" spc="70" dirty="0">
                <a:latin typeface="Calibri"/>
                <a:cs typeface="Calibri"/>
              </a:rPr>
              <a:t>S</a:t>
            </a:r>
            <a:r>
              <a:rPr sz="1800" spc="45" dirty="0">
                <a:latin typeface="Calibri"/>
                <a:cs typeface="Calibri"/>
              </a:rPr>
              <a:t>p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45" dirty="0">
                <a:latin typeface="Calibri"/>
                <a:cs typeface="Calibri"/>
              </a:rPr>
              <a:t>f</a:t>
            </a:r>
            <a:r>
              <a:rPr sz="1800" spc="80" dirty="0">
                <a:latin typeface="Calibri"/>
                <a:cs typeface="Calibri"/>
              </a:rPr>
              <a:t>y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195" dirty="0">
                <a:latin typeface="Calibri"/>
                <a:cs typeface="Calibri"/>
              </a:rPr>
              <a:t>g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155" dirty="0">
                <a:latin typeface="Calibri"/>
                <a:cs typeface="Calibri"/>
              </a:rPr>
              <a:t>h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25" dirty="0">
                <a:latin typeface="Calibri"/>
                <a:cs typeface="Calibri"/>
              </a:rPr>
              <a:t>r</a:t>
            </a:r>
            <a:r>
              <a:rPr sz="1800" spc="-30" dirty="0">
                <a:latin typeface="Calibri"/>
                <a:cs typeface="Calibri"/>
              </a:rPr>
              <a:t>v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65" dirty="0">
                <a:latin typeface="Calibri"/>
                <a:cs typeface="Calibri"/>
              </a:rPr>
              <a:t>c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50" dirty="0">
                <a:latin typeface="Calibri"/>
                <a:cs typeface="Calibri"/>
              </a:rPr>
              <a:t>g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80" dirty="0">
                <a:latin typeface="Calibri"/>
                <a:cs typeface="Calibri"/>
              </a:rPr>
              <a:t>y</a:t>
            </a:r>
            <a:r>
              <a:rPr sz="1800" spc="60" dirty="0">
                <a:latin typeface="Calibri"/>
                <a:cs typeface="Calibri"/>
              </a:rPr>
              <a:t> </a:t>
            </a:r>
            <a:r>
              <a:rPr sz="1800" spc="45" dirty="0">
                <a:latin typeface="Calibri"/>
                <a:cs typeface="Calibri"/>
              </a:rPr>
              <a:t>f</a:t>
            </a:r>
            <a:r>
              <a:rPr sz="1800" spc="-45" dirty="0">
                <a:latin typeface="Calibri"/>
                <a:cs typeface="Calibri"/>
              </a:rPr>
              <a:t>r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155" dirty="0">
                <a:latin typeface="Calibri"/>
                <a:cs typeface="Calibri"/>
              </a:rPr>
              <a:t>h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45" dirty="0">
                <a:latin typeface="Calibri"/>
                <a:cs typeface="Calibri"/>
              </a:rPr>
              <a:t>p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60" dirty="0">
                <a:latin typeface="Calibri"/>
                <a:cs typeface="Calibri"/>
              </a:rPr>
              <a:t>f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65" dirty="0">
                <a:latin typeface="Calibri"/>
                <a:cs typeface="Calibri"/>
              </a:rPr>
              <a:t> 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30" dirty="0">
                <a:latin typeface="Calibri"/>
                <a:cs typeface="Calibri"/>
              </a:rPr>
              <a:t>r</a:t>
            </a:r>
            <a:r>
              <a:rPr sz="1800" spc="-30" dirty="0">
                <a:latin typeface="Calibri"/>
                <a:cs typeface="Calibri"/>
              </a:rPr>
              <a:t>v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65" dirty="0">
                <a:latin typeface="Calibri"/>
                <a:cs typeface="Calibri"/>
              </a:rPr>
              <a:t>c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75" dirty="0">
                <a:latin typeface="Calibri"/>
                <a:cs typeface="Calibri"/>
              </a:rPr>
              <a:t>a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45" dirty="0">
                <a:latin typeface="Calibri"/>
                <a:cs typeface="Calibri"/>
              </a:rPr>
              <a:t>p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14" dirty="0">
                <a:latin typeface="Calibri"/>
                <a:cs typeface="Calibri"/>
              </a:rPr>
              <a:t>t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30" dirty="0">
                <a:latin typeface="Calibri"/>
                <a:cs typeface="Calibri"/>
              </a:rPr>
              <a:t>r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spc="80" dirty="0">
                <a:latin typeface="Calibri"/>
                <a:cs typeface="Calibri"/>
              </a:rPr>
              <a:t>y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120" dirty="0">
                <a:latin typeface="Calibri"/>
                <a:cs typeface="Calibri"/>
              </a:rPr>
              <a:t>s</a:t>
            </a:r>
            <a:r>
              <a:rPr sz="1800" spc="100" dirty="0">
                <a:latin typeface="Calibri"/>
                <a:cs typeface="Calibri"/>
              </a:rPr>
              <a:t>.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95" dirty="0">
                <a:latin typeface="Calibri"/>
                <a:cs typeface="Calibri"/>
              </a:rPr>
              <a:t>T</a:t>
            </a:r>
            <a:r>
              <a:rPr sz="1800" spc="-155" dirty="0">
                <a:latin typeface="Calibri"/>
                <a:cs typeface="Calibri"/>
              </a:rPr>
              <a:t>h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25" dirty="0">
                <a:latin typeface="Calibri"/>
                <a:cs typeface="Calibri"/>
              </a:rPr>
              <a:t>r</a:t>
            </a:r>
            <a:r>
              <a:rPr sz="1800" spc="-30" dirty="0">
                <a:latin typeface="Calibri"/>
                <a:cs typeface="Calibri"/>
              </a:rPr>
              <a:t>v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65" dirty="0">
                <a:latin typeface="Calibri"/>
                <a:cs typeface="Calibri"/>
              </a:rPr>
              <a:t>c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50" dirty="0">
                <a:latin typeface="Calibri"/>
                <a:cs typeface="Calibri"/>
              </a:rPr>
              <a:t>g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80" dirty="0">
                <a:latin typeface="Calibri"/>
                <a:cs typeface="Calibri"/>
              </a:rPr>
              <a:t>y</a:t>
            </a:r>
            <a:r>
              <a:rPr sz="1800" spc="60" dirty="0">
                <a:latin typeface="Calibri"/>
                <a:cs typeface="Calibri"/>
              </a:rPr>
              <a:t> 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95" dirty="0">
                <a:latin typeface="Calibri"/>
                <a:cs typeface="Calibri"/>
              </a:rPr>
              <a:t>a</a:t>
            </a:r>
            <a:r>
              <a:rPr sz="1800" spc="80" dirty="0">
                <a:latin typeface="Calibri"/>
                <a:cs typeface="Calibri"/>
              </a:rPr>
              <a:t>y</a:t>
            </a:r>
            <a:r>
              <a:rPr sz="1800" spc="90" dirty="0">
                <a:latin typeface="Calibri"/>
                <a:cs typeface="Calibri"/>
              </a:rPr>
              <a:t> </a:t>
            </a:r>
            <a:r>
              <a:rPr sz="1800" spc="45" dirty="0">
                <a:latin typeface="Calibri"/>
                <a:cs typeface="Calibri"/>
              </a:rPr>
              <a:t>b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45" dirty="0">
                <a:latin typeface="Calibri"/>
                <a:cs typeface="Calibri"/>
              </a:rPr>
              <a:t> d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45" dirty="0">
                <a:latin typeface="Calibri"/>
                <a:cs typeface="Calibri"/>
              </a:rPr>
              <a:t>f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50" dirty="0">
                <a:latin typeface="Calibri"/>
                <a:cs typeface="Calibri"/>
              </a:rPr>
              <a:t>n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90" dirty="0">
                <a:latin typeface="Calibri"/>
                <a:cs typeface="Calibri"/>
              </a:rPr>
              <a:t>d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65" dirty="0">
                <a:latin typeface="Calibri"/>
                <a:cs typeface="Calibri"/>
              </a:rPr>
              <a:t>v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80" dirty="0">
                <a:latin typeface="Calibri"/>
                <a:cs typeface="Calibri"/>
              </a:rPr>
              <a:t>y</a:t>
            </a:r>
            <a:r>
              <a:rPr sz="1800" spc="95" dirty="0">
                <a:latin typeface="Calibri"/>
                <a:cs typeface="Calibri"/>
              </a:rPr>
              <a:t> </a:t>
            </a:r>
            <a:r>
              <a:rPr sz="1800" spc="45" dirty="0">
                <a:latin typeface="Calibri"/>
                <a:cs typeface="Calibri"/>
              </a:rPr>
              <a:t>b</a:t>
            </a:r>
            <a:r>
              <a:rPr sz="1800" spc="-70" dirty="0">
                <a:latin typeface="Calibri"/>
                <a:cs typeface="Calibri"/>
              </a:rPr>
              <a:t>r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45" dirty="0">
                <a:latin typeface="Calibri"/>
                <a:cs typeface="Calibri"/>
              </a:rPr>
              <a:t>d</a:t>
            </a:r>
            <a:r>
              <a:rPr sz="1800" spc="-15" dirty="0">
                <a:latin typeface="Calibri"/>
                <a:cs typeface="Calibri"/>
              </a:rPr>
              <a:t>l</a:t>
            </a:r>
            <a:r>
              <a:rPr sz="1800" spc="80" dirty="0">
                <a:latin typeface="Calibri"/>
                <a:cs typeface="Calibri"/>
              </a:rPr>
              <a:t>y</a:t>
            </a:r>
            <a:r>
              <a:rPr sz="1800" spc="60" dirty="0">
                <a:latin typeface="Calibri"/>
                <a:cs typeface="Calibri"/>
              </a:rPr>
              <a:t> 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160" dirty="0">
                <a:latin typeface="Calibri"/>
                <a:cs typeface="Calibri"/>
              </a:rPr>
              <a:t>u</a:t>
            </a:r>
            <a:r>
              <a:rPr sz="1800" spc="5" dirty="0">
                <a:latin typeface="Calibri"/>
                <a:cs typeface="Calibri"/>
              </a:rPr>
              <a:t>ch</a:t>
            </a:r>
            <a:r>
              <a:rPr sz="1800" spc="-75" dirty="0">
                <a:latin typeface="Calibri"/>
                <a:cs typeface="Calibri"/>
              </a:rPr>
              <a:t> 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160" dirty="0">
                <a:latin typeface="Calibri"/>
                <a:cs typeface="Calibri"/>
              </a:rPr>
              <a:t>h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45" dirty="0">
                <a:latin typeface="Calibri"/>
                <a:cs typeface="Calibri"/>
              </a:rPr>
              <a:t>p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14" dirty="0">
                <a:latin typeface="Calibri"/>
                <a:cs typeface="Calibri"/>
              </a:rPr>
              <a:t>t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5" dirty="0">
                <a:latin typeface="Calibri"/>
                <a:cs typeface="Calibri"/>
              </a:rPr>
              <a:t>l 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30" dirty="0">
                <a:latin typeface="Calibri"/>
                <a:cs typeface="Calibri"/>
              </a:rPr>
              <a:t>r</a:t>
            </a:r>
            <a:r>
              <a:rPr sz="1800" spc="-30" dirty="0">
                <a:latin typeface="Calibri"/>
                <a:cs typeface="Calibri"/>
              </a:rPr>
              <a:t>v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65" dirty="0">
                <a:latin typeface="Calibri"/>
                <a:cs typeface="Calibri"/>
              </a:rPr>
              <a:t>c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30" dirty="0">
                <a:latin typeface="Calibri"/>
                <a:cs typeface="Calibri"/>
              </a:rPr>
              <a:t>r</a:t>
            </a:r>
            <a:r>
              <a:rPr sz="1800" spc="85" dirty="0">
                <a:latin typeface="Calibri"/>
                <a:cs typeface="Calibri"/>
              </a:rPr>
              <a:t> </a:t>
            </a:r>
            <a:r>
              <a:rPr sz="1800" spc="45" dirty="0">
                <a:latin typeface="Calibri"/>
                <a:cs typeface="Calibri"/>
              </a:rPr>
              <a:t>d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45" dirty="0">
                <a:latin typeface="Calibri"/>
                <a:cs typeface="Calibri"/>
              </a:rPr>
              <a:t>f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90" dirty="0">
                <a:latin typeface="Calibri"/>
                <a:cs typeface="Calibri"/>
              </a:rPr>
              <a:t>d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65" dirty="0">
                <a:latin typeface="Calibri"/>
                <a:cs typeface="Calibri"/>
              </a:rPr>
              <a:t>v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80" dirty="0">
                <a:latin typeface="Calibri"/>
                <a:cs typeface="Calibri"/>
              </a:rPr>
              <a:t>y</a:t>
            </a:r>
            <a:r>
              <a:rPr sz="1800" spc="90" dirty="0">
                <a:latin typeface="Calibri"/>
                <a:cs typeface="Calibri"/>
              </a:rPr>
              <a:t> 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-70" dirty="0">
                <a:latin typeface="Calibri"/>
                <a:cs typeface="Calibri"/>
              </a:rPr>
              <a:t>r</a:t>
            </a:r>
            <a:r>
              <a:rPr sz="1800" spc="-105" dirty="0">
                <a:latin typeface="Calibri"/>
                <a:cs typeface="Calibri"/>
              </a:rPr>
              <a:t>o</a:t>
            </a:r>
            <a:r>
              <a:rPr sz="1800" spc="-90" dirty="0">
                <a:latin typeface="Calibri"/>
                <a:cs typeface="Calibri"/>
              </a:rPr>
              <a:t>w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spc="80" dirty="0">
                <a:latin typeface="Calibri"/>
                <a:cs typeface="Calibri"/>
              </a:rPr>
              <a:t>y</a:t>
            </a:r>
            <a:r>
              <a:rPr sz="1800" spc="90" dirty="0">
                <a:latin typeface="Calibri"/>
                <a:cs typeface="Calibri"/>
              </a:rPr>
              <a:t> 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160" dirty="0">
                <a:latin typeface="Calibri"/>
                <a:cs typeface="Calibri"/>
              </a:rPr>
              <a:t>u</a:t>
            </a:r>
            <a:r>
              <a:rPr sz="1800" spc="5" dirty="0">
                <a:latin typeface="Calibri"/>
                <a:cs typeface="Calibri"/>
              </a:rPr>
              <a:t>ch</a:t>
            </a:r>
            <a:r>
              <a:rPr sz="1800" spc="-85" dirty="0">
                <a:latin typeface="Calibri"/>
                <a:cs typeface="Calibri"/>
              </a:rPr>
              <a:t> 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45" dirty="0">
                <a:latin typeface="Calibri"/>
                <a:cs typeface="Calibri"/>
              </a:rPr>
              <a:t>p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45" dirty="0">
                <a:latin typeface="Calibri"/>
                <a:cs typeface="Calibri"/>
              </a:rPr>
              <a:t>d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135" dirty="0">
                <a:latin typeface="Calibri"/>
                <a:cs typeface="Calibri"/>
              </a:rPr>
              <a:t>a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95" dirty="0">
                <a:latin typeface="Calibri"/>
                <a:cs typeface="Calibri"/>
              </a:rPr>
              <a:t>c</a:t>
            </a:r>
            <a:r>
              <a:rPr sz="1800" spc="-100" dirty="0">
                <a:latin typeface="Calibri"/>
                <a:cs typeface="Calibri"/>
              </a:rPr>
              <a:t> </a:t>
            </a:r>
            <a:r>
              <a:rPr sz="1800" spc="-160" dirty="0">
                <a:latin typeface="Calibri"/>
                <a:cs typeface="Calibri"/>
              </a:rPr>
              <a:t>h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110" dirty="0">
                <a:latin typeface="Calibri"/>
                <a:cs typeface="Calibri"/>
              </a:rPr>
              <a:t>g</a:t>
            </a:r>
            <a:r>
              <a:rPr sz="1800" spc="105" dirty="0">
                <a:latin typeface="Calibri"/>
                <a:cs typeface="Calibri"/>
              </a:rPr>
              <a:t>y</a:t>
            </a:r>
            <a:r>
              <a:rPr sz="1800" spc="-180" dirty="0">
                <a:latin typeface="Calibri"/>
                <a:cs typeface="Calibri"/>
              </a:rPr>
              <a:t>-</a:t>
            </a:r>
            <a:r>
              <a:rPr sz="1800" spc="-185" dirty="0">
                <a:latin typeface="Calibri"/>
                <a:cs typeface="Calibri"/>
              </a:rPr>
              <a:t> 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-65" dirty="0">
                <a:latin typeface="Calibri"/>
                <a:cs typeface="Calibri"/>
              </a:rPr>
              <a:t>c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110" dirty="0">
                <a:latin typeface="Calibri"/>
                <a:cs typeface="Calibri"/>
              </a:rPr>
              <a:t>g</a:t>
            </a:r>
            <a:r>
              <a:rPr sz="1800" spc="-50" dirty="0">
                <a:latin typeface="Calibri"/>
                <a:cs typeface="Calibri"/>
              </a:rPr>
              <a:t>y</a:t>
            </a:r>
            <a:r>
              <a:rPr sz="1800" spc="100" dirty="0">
                <a:latin typeface="Calibri"/>
                <a:cs typeface="Calibri"/>
              </a:rPr>
              <a:t>,</a:t>
            </a:r>
            <a:r>
              <a:rPr sz="1800" spc="90" dirty="0">
                <a:latin typeface="Calibri"/>
                <a:cs typeface="Calibri"/>
              </a:rPr>
              <a:t> </a:t>
            </a:r>
            <a:r>
              <a:rPr sz="1800" spc="45" dirty="0">
                <a:latin typeface="Calibri"/>
                <a:cs typeface="Calibri"/>
              </a:rPr>
              <a:t>d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45" dirty="0">
                <a:latin typeface="Calibri"/>
                <a:cs typeface="Calibri"/>
              </a:rPr>
              <a:t>p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50" dirty="0">
                <a:latin typeface="Calibri"/>
                <a:cs typeface="Calibri"/>
              </a:rPr>
              <a:t>n</a:t>
            </a:r>
            <a:r>
              <a:rPr sz="1800" spc="45" dirty="0">
                <a:latin typeface="Calibri"/>
                <a:cs typeface="Calibri"/>
              </a:rPr>
              <a:t>d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195" dirty="0">
                <a:latin typeface="Calibri"/>
                <a:cs typeface="Calibri"/>
              </a:rPr>
              <a:t>g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5" dirty="0">
                <a:latin typeface="Calibri"/>
                <a:cs typeface="Calibri"/>
              </a:rPr>
              <a:t>n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155" dirty="0">
                <a:latin typeface="Calibri"/>
                <a:cs typeface="Calibri"/>
              </a:rPr>
              <a:t>h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50" dirty="0">
                <a:latin typeface="Calibri"/>
                <a:cs typeface="Calibri"/>
              </a:rPr>
              <a:t>n</a:t>
            </a:r>
            <a:r>
              <a:rPr sz="1800" spc="-175" dirty="0">
                <a:latin typeface="Calibri"/>
                <a:cs typeface="Calibri"/>
              </a:rPr>
              <a:t>t</a:t>
            </a:r>
            <a:r>
              <a:rPr sz="1800" spc="130" dirty="0">
                <a:latin typeface="Calibri"/>
                <a:cs typeface="Calibri"/>
              </a:rPr>
              <a:t> 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60" dirty="0">
                <a:latin typeface="Calibri"/>
                <a:cs typeface="Calibri"/>
              </a:rPr>
              <a:t>f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60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155" dirty="0">
                <a:latin typeface="Calibri"/>
                <a:cs typeface="Calibri"/>
              </a:rPr>
              <a:t>h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45" dirty="0">
                <a:latin typeface="Calibri"/>
                <a:cs typeface="Calibri"/>
              </a:rPr>
              <a:t>r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14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40" dirty="0">
                <a:latin typeface="Calibri"/>
                <a:cs typeface="Calibri"/>
              </a:rPr>
              <a:t>g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95" dirty="0">
                <a:latin typeface="Calibri"/>
                <a:cs typeface="Calibri"/>
              </a:rPr>
              <a:t>c</a:t>
            </a:r>
            <a:r>
              <a:rPr sz="1800" spc="-100" dirty="0">
                <a:latin typeface="Calibri"/>
                <a:cs typeface="Calibri"/>
              </a:rPr>
              <a:t> </a:t>
            </a:r>
            <a:r>
              <a:rPr sz="1800" spc="45" dirty="0">
                <a:latin typeface="Calibri"/>
                <a:cs typeface="Calibri"/>
              </a:rPr>
              <a:t>p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spc="135" dirty="0">
                <a:latin typeface="Calibri"/>
                <a:cs typeface="Calibri"/>
              </a:rPr>
              <a:t>a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195" dirty="0">
                <a:latin typeface="Calibri"/>
                <a:cs typeface="Calibri"/>
              </a:rPr>
              <a:t>g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45" dirty="0">
                <a:latin typeface="Calibri"/>
                <a:cs typeface="Calibri"/>
              </a:rPr>
              <a:t>p</a:t>
            </a:r>
            <a:r>
              <a:rPr sz="1800" spc="-70" dirty="0">
                <a:latin typeface="Calibri"/>
                <a:cs typeface="Calibri"/>
              </a:rPr>
              <a:t>r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120" dirty="0">
                <a:latin typeface="Calibri"/>
                <a:cs typeface="Calibri"/>
              </a:rPr>
              <a:t>s</a:t>
            </a:r>
            <a:r>
              <a:rPr sz="1800" spc="100" dirty="0">
                <a:latin typeface="Calibri"/>
                <a:cs typeface="Calibri"/>
              </a:rPr>
              <a:t>.</a:t>
            </a:r>
            <a:endParaRPr sz="1800" dirty="0">
              <a:latin typeface="Calibri"/>
              <a:cs typeface="Calibri"/>
            </a:endParaRPr>
          </a:p>
          <a:p>
            <a:pPr marL="12700" marR="5080">
              <a:lnSpc>
                <a:spcPts val="1730"/>
              </a:lnSpc>
              <a:spcBef>
                <a:spcPts val="695"/>
              </a:spcBef>
            </a:pPr>
            <a:r>
              <a:rPr sz="1800" spc="250" dirty="0">
                <a:latin typeface="Calibri"/>
                <a:cs typeface="Calibri"/>
              </a:rPr>
              <a:t>G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45" dirty="0">
                <a:latin typeface="Calibri"/>
                <a:cs typeface="Calibri"/>
              </a:rPr>
              <a:t>r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20" dirty="0">
                <a:latin typeface="Calibri"/>
                <a:cs typeface="Calibri"/>
              </a:rPr>
              <a:t>ll</a:t>
            </a:r>
            <a:r>
              <a:rPr sz="1800" spc="-40" dirty="0">
                <a:latin typeface="Calibri"/>
                <a:cs typeface="Calibri"/>
              </a:rPr>
              <a:t>y</a:t>
            </a:r>
            <a:r>
              <a:rPr sz="1800" spc="100" dirty="0">
                <a:latin typeface="Calibri"/>
                <a:cs typeface="Calibri"/>
              </a:rPr>
              <a:t>,</a:t>
            </a:r>
            <a:r>
              <a:rPr sz="1800" spc="-85" dirty="0">
                <a:latin typeface="Calibri"/>
                <a:cs typeface="Calibri"/>
              </a:rPr>
              <a:t> 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45" dirty="0">
                <a:latin typeface="Calibri"/>
                <a:cs typeface="Calibri"/>
              </a:rPr>
              <a:t>p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14" dirty="0">
                <a:latin typeface="Calibri"/>
                <a:cs typeface="Calibri"/>
              </a:rPr>
              <a:t>t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65" dirty="0">
                <a:latin typeface="Calibri"/>
                <a:cs typeface="Calibri"/>
              </a:rPr>
              <a:t>v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spc="80" dirty="0">
                <a:latin typeface="Calibri"/>
                <a:cs typeface="Calibri"/>
              </a:rPr>
              <a:t>y</a:t>
            </a:r>
            <a:r>
              <a:rPr sz="1800" spc="75" dirty="0">
                <a:latin typeface="Calibri"/>
                <a:cs typeface="Calibri"/>
              </a:rPr>
              <a:t> 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65" dirty="0">
                <a:latin typeface="Calibri"/>
                <a:cs typeface="Calibri"/>
              </a:rPr>
              <a:t>v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-175" dirty="0">
                <a:latin typeface="Calibri"/>
                <a:cs typeface="Calibri"/>
              </a:rPr>
              <a:t>t</a:t>
            </a:r>
            <a:r>
              <a:rPr sz="1800" spc="145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10" dirty="0">
                <a:latin typeface="Calibri"/>
                <a:cs typeface="Calibri"/>
              </a:rPr>
              <a:t>ss</a:t>
            </a:r>
            <a:r>
              <a:rPr sz="1800" spc="-155" dirty="0">
                <a:latin typeface="Calibri"/>
                <a:cs typeface="Calibri"/>
              </a:rPr>
              <a:t>u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5" dirty="0">
                <a:latin typeface="Calibri"/>
                <a:cs typeface="Calibri"/>
              </a:rPr>
              <a:t>n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155" dirty="0">
                <a:latin typeface="Calibri"/>
                <a:cs typeface="Calibri"/>
              </a:rPr>
              <a:t>h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25" dirty="0">
                <a:latin typeface="Calibri"/>
                <a:cs typeface="Calibri"/>
              </a:rPr>
              <a:t>r</a:t>
            </a:r>
            <a:r>
              <a:rPr sz="1800" spc="-30" dirty="0">
                <a:latin typeface="Calibri"/>
                <a:cs typeface="Calibri"/>
              </a:rPr>
              <a:t>v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65" dirty="0">
                <a:latin typeface="Calibri"/>
                <a:cs typeface="Calibri"/>
              </a:rPr>
              <a:t>c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75" dirty="0">
                <a:latin typeface="Calibri"/>
                <a:cs typeface="Calibri"/>
              </a:rPr>
              <a:t>a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90" dirty="0">
                <a:latin typeface="Calibri"/>
                <a:cs typeface="Calibri"/>
              </a:rPr>
              <a:t>w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spc="-5" dirty="0">
                <a:latin typeface="Calibri"/>
                <a:cs typeface="Calibri"/>
              </a:rPr>
              <a:t>l</a:t>
            </a:r>
            <a:r>
              <a:rPr sz="1800" spc="95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45" dirty="0">
                <a:latin typeface="Calibri"/>
                <a:cs typeface="Calibri"/>
              </a:rPr>
              <a:t>p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-175" dirty="0">
                <a:latin typeface="Calibri"/>
                <a:cs typeface="Calibri"/>
              </a:rPr>
              <a:t>t</a:t>
            </a:r>
            <a:r>
              <a:rPr sz="1800" spc="120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155" dirty="0">
                <a:latin typeface="Calibri"/>
                <a:cs typeface="Calibri"/>
              </a:rPr>
              <a:t>h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110" dirty="0">
                <a:latin typeface="Calibri"/>
                <a:cs typeface="Calibri"/>
              </a:rPr>
              <a:t>g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70" dirty="0">
                <a:latin typeface="Calibri"/>
                <a:cs typeface="Calibri"/>
              </a:rPr>
              <a:t>z</a:t>
            </a:r>
            <a:r>
              <a:rPr sz="1800" spc="135" dirty="0">
                <a:latin typeface="Calibri"/>
                <a:cs typeface="Calibri"/>
              </a:rPr>
              <a:t>a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5" dirty="0">
                <a:latin typeface="Calibri"/>
                <a:cs typeface="Calibri"/>
              </a:rPr>
              <a:t>n</a:t>
            </a:r>
            <a:r>
              <a:rPr sz="1800" spc="-100" dirty="0">
                <a:latin typeface="Calibri"/>
                <a:cs typeface="Calibri"/>
              </a:rPr>
              <a:t> 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45" dirty="0">
                <a:latin typeface="Calibri"/>
                <a:cs typeface="Calibri"/>
              </a:rPr>
              <a:t>d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-114" dirty="0">
                <a:latin typeface="Calibri"/>
                <a:cs typeface="Calibri"/>
              </a:rPr>
              <a:t>t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spc="80" dirty="0">
                <a:latin typeface="Calibri"/>
                <a:cs typeface="Calibri"/>
              </a:rPr>
              <a:t>y</a:t>
            </a:r>
            <a:r>
              <a:rPr sz="1800" spc="90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160" dirty="0">
                <a:latin typeface="Calibri"/>
                <a:cs typeface="Calibri"/>
              </a:rPr>
              <a:t>h</a:t>
            </a:r>
            <a:r>
              <a:rPr sz="1800" spc="135" dirty="0">
                <a:latin typeface="Calibri"/>
                <a:cs typeface="Calibri"/>
              </a:rPr>
              <a:t>a</a:t>
            </a:r>
            <a:r>
              <a:rPr sz="1800" spc="5" dirty="0">
                <a:latin typeface="Calibri"/>
                <a:cs typeface="Calibri"/>
              </a:rPr>
              <a:t>n</a:t>
            </a:r>
            <a:r>
              <a:rPr sz="1800" spc="-85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10" dirty="0">
                <a:latin typeface="Calibri"/>
                <a:cs typeface="Calibri"/>
              </a:rPr>
              <a:t>ss</a:t>
            </a:r>
            <a:r>
              <a:rPr sz="1800" spc="-155" dirty="0">
                <a:latin typeface="Calibri"/>
                <a:cs typeface="Calibri"/>
              </a:rPr>
              <a:t>u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5" dirty="0">
                <a:latin typeface="Calibri"/>
                <a:cs typeface="Calibri"/>
              </a:rPr>
              <a:t>n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155" dirty="0">
                <a:latin typeface="Calibri"/>
                <a:cs typeface="Calibri"/>
              </a:rPr>
              <a:t>h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105" dirty="0">
                <a:latin typeface="Calibri"/>
                <a:cs typeface="Calibri"/>
              </a:rPr>
              <a:t>g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45" dirty="0">
                <a:latin typeface="Calibri"/>
                <a:cs typeface="Calibri"/>
              </a:rPr>
              <a:t>r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5" dirty="0">
                <a:latin typeface="Calibri"/>
                <a:cs typeface="Calibri"/>
              </a:rPr>
              <a:t>l</a:t>
            </a:r>
            <a:r>
              <a:rPr sz="1800" spc="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-25" dirty="0">
                <a:latin typeface="Calibri"/>
                <a:cs typeface="Calibri"/>
              </a:rPr>
              <a:t>vi</a:t>
            </a:r>
            <a:r>
              <a:rPr sz="1800" spc="-70" dirty="0">
                <a:latin typeface="Calibri"/>
                <a:cs typeface="Calibri"/>
              </a:rPr>
              <a:t>r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-175" dirty="0">
                <a:latin typeface="Calibri"/>
                <a:cs typeface="Calibri"/>
              </a:rPr>
              <a:t>t</a:t>
            </a:r>
            <a:r>
              <a:rPr sz="1800" spc="130" dirty="0">
                <a:latin typeface="Calibri"/>
                <a:cs typeface="Calibri"/>
              </a:rPr>
              <a:t> a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90" dirty="0">
                <a:latin typeface="Calibri"/>
                <a:cs typeface="Calibri"/>
              </a:rPr>
              <a:t>d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45" dirty="0">
                <a:latin typeface="Calibri"/>
                <a:cs typeface="Calibri"/>
              </a:rPr>
              <a:t>b</a:t>
            </a:r>
            <a:r>
              <a:rPr sz="1800" spc="-70" dirty="0">
                <a:latin typeface="Calibri"/>
                <a:cs typeface="Calibri"/>
              </a:rPr>
              <a:t>r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45" dirty="0">
                <a:latin typeface="Calibri"/>
                <a:cs typeface="Calibri"/>
              </a:rPr>
              <a:t>d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30" dirty="0">
                <a:latin typeface="Calibri"/>
                <a:cs typeface="Calibri"/>
              </a:rPr>
              <a:t>r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60" dirty="0">
                <a:latin typeface="Calibri"/>
                <a:cs typeface="Calibri"/>
              </a:rPr>
              <a:t>h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5" dirty="0">
                <a:latin typeface="Calibri"/>
                <a:cs typeface="Calibri"/>
              </a:rPr>
              <a:t>h</a:t>
            </a:r>
            <a:r>
              <a:rPr sz="1800" spc="-85" dirty="0">
                <a:latin typeface="Calibri"/>
                <a:cs typeface="Calibri"/>
              </a:rPr>
              <a:t> 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35" dirty="0">
                <a:latin typeface="Calibri"/>
                <a:cs typeface="Calibri"/>
              </a:rPr>
              <a:t>e 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50" dirty="0">
                <a:latin typeface="Calibri"/>
                <a:cs typeface="Calibri"/>
              </a:rPr>
              <a:t>d</a:t>
            </a:r>
            <a:r>
              <a:rPr sz="1800" spc="-160" dirty="0">
                <a:latin typeface="Calibri"/>
                <a:cs typeface="Calibri"/>
              </a:rPr>
              <a:t>u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114" dirty="0">
                <a:latin typeface="Calibri"/>
                <a:cs typeface="Calibri"/>
              </a:rPr>
              <a:t>t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80" dirty="0">
                <a:latin typeface="Calibri"/>
                <a:cs typeface="Calibri"/>
              </a:rPr>
              <a:t>y</a:t>
            </a:r>
            <a:r>
              <a:rPr sz="1800" spc="90" dirty="0">
                <a:latin typeface="Calibri"/>
                <a:cs typeface="Calibri"/>
              </a:rPr>
              <a:t> </a:t>
            </a:r>
            <a:r>
              <a:rPr sz="1800" spc="-55" dirty="0">
                <a:latin typeface="Calibri"/>
                <a:cs typeface="Calibri"/>
              </a:rPr>
              <a:t>e</a:t>
            </a:r>
            <a:r>
              <a:rPr sz="1800" spc="80" dirty="0">
                <a:latin typeface="Calibri"/>
                <a:cs typeface="Calibri"/>
              </a:rPr>
              <a:t>x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45" dirty="0">
                <a:latin typeface="Calibri"/>
                <a:cs typeface="Calibri"/>
              </a:rPr>
              <a:t>p</a:t>
            </a:r>
            <a:r>
              <a:rPr sz="1800" spc="-175" dirty="0">
                <a:latin typeface="Calibri"/>
                <a:cs typeface="Calibri"/>
              </a:rPr>
              <a:t>t</a:t>
            </a:r>
            <a:r>
              <a:rPr sz="1800" spc="120" dirty="0">
                <a:latin typeface="Calibri"/>
                <a:cs typeface="Calibri"/>
              </a:rPr>
              <a:t> </a:t>
            </a:r>
            <a:r>
              <a:rPr sz="1800" spc="5" dirty="0">
                <a:latin typeface="Calibri"/>
                <a:cs typeface="Calibri"/>
              </a:rPr>
              <a:t>f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30" dirty="0">
                <a:latin typeface="Calibri"/>
                <a:cs typeface="Calibri"/>
              </a:rPr>
              <a:t>r</a:t>
            </a:r>
            <a:r>
              <a:rPr sz="1800" spc="90" dirty="0">
                <a:latin typeface="Calibri"/>
                <a:cs typeface="Calibri"/>
              </a:rPr>
              <a:t> </a:t>
            </a:r>
            <a:r>
              <a:rPr sz="1800" spc="-60" dirty="0">
                <a:latin typeface="Calibri"/>
                <a:cs typeface="Calibri"/>
              </a:rPr>
              <a:t>“</a:t>
            </a:r>
            <a:r>
              <a:rPr sz="1800" spc="110" dirty="0">
                <a:latin typeface="Calibri"/>
                <a:cs typeface="Calibri"/>
              </a:rPr>
              <a:t>g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5" dirty="0">
                <a:latin typeface="Calibri"/>
                <a:cs typeface="Calibri"/>
              </a:rPr>
              <a:t>c</a:t>
            </a:r>
            <a:r>
              <a:rPr sz="1800" spc="-160" dirty="0">
                <a:latin typeface="Calibri"/>
                <a:cs typeface="Calibri"/>
              </a:rPr>
              <a:t>h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145" dirty="0">
                <a:latin typeface="Calibri"/>
                <a:cs typeface="Calibri"/>
              </a:rPr>
              <a:t>g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150" dirty="0">
                <a:latin typeface="Calibri"/>
                <a:cs typeface="Calibri"/>
              </a:rPr>
              <a:t>g</a:t>
            </a:r>
            <a:r>
              <a:rPr sz="1800" spc="70" dirty="0">
                <a:latin typeface="Calibri"/>
                <a:cs typeface="Calibri"/>
              </a:rPr>
              <a:t>”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45" dirty="0">
                <a:latin typeface="Calibri"/>
                <a:cs typeface="Calibri"/>
              </a:rPr>
              <a:t>p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55" dirty="0">
                <a:latin typeface="Calibri"/>
                <a:cs typeface="Calibri"/>
              </a:rPr>
              <a:t>c</a:t>
            </a:r>
            <a:r>
              <a:rPr sz="1800" spc="80" dirty="0">
                <a:latin typeface="Calibri"/>
                <a:cs typeface="Calibri"/>
              </a:rPr>
              <a:t>y</a:t>
            </a:r>
            <a:r>
              <a:rPr sz="1800" spc="60" dirty="0">
                <a:latin typeface="Calibri"/>
                <a:cs typeface="Calibri"/>
              </a:rPr>
              <a:t> 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160" dirty="0">
                <a:latin typeface="Calibri"/>
                <a:cs typeface="Calibri"/>
              </a:rPr>
              <a:t>h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45" dirty="0">
                <a:latin typeface="Calibri"/>
                <a:cs typeface="Calibri"/>
              </a:rPr>
              <a:t>f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30" dirty="0">
                <a:latin typeface="Calibri"/>
                <a:cs typeface="Calibri"/>
              </a:rPr>
              <a:t>r</a:t>
            </a:r>
            <a:r>
              <a:rPr sz="1800" spc="85" dirty="0">
                <a:latin typeface="Calibri"/>
                <a:cs typeface="Calibri"/>
              </a:rPr>
              <a:t> 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35" dirty="0">
                <a:latin typeface="Calibri"/>
                <a:cs typeface="Calibri"/>
              </a:rPr>
              <a:t>j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30" dirty="0">
                <a:latin typeface="Calibri"/>
                <a:cs typeface="Calibri"/>
              </a:rPr>
              <a:t>r</a:t>
            </a:r>
            <a:r>
              <a:rPr sz="1800" spc="85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10" dirty="0">
                <a:latin typeface="Calibri"/>
                <a:cs typeface="Calibri"/>
              </a:rPr>
              <a:t>ss</a:t>
            </a:r>
            <a:r>
              <a:rPr sz="1800" spc="-160" dirty="0">
                <a:latin typeface="Calibri"/>
                <a:cs typeface="Calibri"/>
              </a:rPr>
              <a:t>u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160" dirty="0">
                <a:latin typeface="Calibri"/>
                <a:cs typeface="Calibri"/>
              </a:rPr>
              <a:t>u</a:t>
            </a:r>
            <a:r>
              <a:rPr sz="1800" spc="5" dirty="0">
                <a:latin typeface="Calibri"/>
                <a:cs typeface="Calibri"/>
              </a:rPr>
              <a:t>ch</a:t>
            </a:r>
            <a:r>
              <a:rPr sz="1800" spc="-85" dirty="0">
                <a:latin typeface="Calibri"/>
                <a:cs typeface="Calibri"/>
              </a:rPr>
              <a:t> 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114" dirty="0">
                <a:latin typeface="Calibri"/>
                <a:cs typeface="Calibri"/>
              </a:rPr>
              <a:t>g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160" dirty="0">
                <a:latin typeface="Calibri"/>
                <a:cs typeface="Calibri"/>
              </a:rPr>
              <a:t>h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45" dirty="0">
                <a:latin typeface="Calibri"/>
                <a:cs typeface="Calibri"/>
              </a:rPr>
              <a:t>f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5" dirty="0">
                <a:latin typeface="Calibri"/>
                <a:cs typeface="Calibri"/>
              </a:rPr>
              <a:t>n</a:t>
            </a:r>
            <a:r>
              <a:rPr sz="1800" spc="-75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160" dirty="0">
                <a:latin typeface="Calibri"/>
                <a:cs typeface="Calibri"/>
              </a:rPr>
              <a:t>h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280" dirty="0">
                <a:latin typeface="Calibri"/>
                <a:cs typeface="Calibri"/>
              </a:rPr>
              <a:t>m</a:t>
            </a:r>
            <a:r>
              <a:rPr sz="1800" spc="-25" dirty="0">
                <a:latin typeface="Calibri"/>
                <a:cs typeface="Calibri"/>
              </a:rPr>
              <a:t>y</a:t>
            </a:r>
            <a:r>
              <a:rPr sz="1800" spc="100" dirty="0">
                <a:latin typeface="Calibri"/>
                <a:cs typeface="Calibri"/>
              </a:rPr>
              <a:t>.</a:t>
            </a:r>
            <a:endParaRPr sz="1800" dirty="0">
              <a:latin typeface="Calibri"/>
              <a:cs typeface="Calibri"/>
            </a:endParaRPr>
          </a:p>
          <a:p>
            <a:pPr marL="12700" marR="32384">
              <a:lnSpc>
                <a:spcPct val="80100"/>
              </a:lnSpc>
              <a:spcBef>
                <a:spcPts val="720"/>
              </a:spcBef>
            </a:pPr>
            <a:r>
              <a:rPr sz="1800" spc="-95" dirty="0">
                <a:latin typeface="Calibri"/>
                <a:cs typeface="Calibri"/>
              </a:rPr>
              <a:t>T</a:t>
            </a:r>
            <a:r>
              <a:rPr sz="1800" spc="-155" dirty="0">
                <a:latin typeface="Calibri"/>
                <a:cs typeface="Calibri"/>
              </a:rPr>
              <a:t>h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25" dirty="0">
                <a:latin typeface="Calibri"/>
                <a:cs typeface="Calibri"/>
              </a:rPr>
              <a:t>r</a:t>
            </a:r>
            <a:r>
              <a:rPr sz="1800" spc="-30" dirty="0">
                <a:latin typeface="Calibri"/>
                <a:cs typeface="Calibri"/>
              </a:rPr>
              <a:t>v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65" dirty="0">
                <a:latin typeface="Calibri"/>
                <a:cs typeface="Calibri"/>
              </a:rPr>
              <a:t>c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75" dirty="0">
                <a:latin typeface="Calibri"/>
                <a:cs typeface="Calibri"/>
              </a:rPr>
              <a:t>a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0" dirty="0">
                <a:latin typeface="Calibri"/>
                <a:cs typeface="Calibri"/>
              </a:rPr>
              <a:t>r</a:t>
            </a:r>
            <a:r>
              <a:rPr sz="1800" spc="-160" dirty="0">
                <a:latin typeface="Calibri"/>
                <a:cs typeface="Calibri"/>
              </a:rPr>
              <a:t>u</a:t>
            </a:r>
            <a:r>
              <a:rPr sz="1800" spc="-65" dirty="0">
                <a:latin typeface="Calibri"/>
                <a:cs typeface="Calibri"/>
              </a:rPr>
              <a:t>c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155" dirty="0">
                <a:latin typeface="Calibri"/>
                <a:cs typeface="Calibri"/>
              </a:rPr>
              <a:t>u</a:t>
            </a:r>
            <a:r>
              <a:rPr sz="1800" spc="-45" dirty="0">
                <a:latin typeface="Calibri"/>
                <a:cs typeface="Calibri"/>
              </a:rPr>
              <a:t>r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5" dirty="0">
                <a:latin typeface="Calibri"/>
                <a:cs typeface="Calibri"/>
              </a:rPr>
              <a:t>l</a:t>
            </a:r>
            <a:r>
              <a:rPr sz="1800" spc="50" dirty="0">
                <a:latin typeface="Calibri"/>
                <a:cs typeface="Calibri"/>
              </a:rPr>
              <a:t> 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spc="80" dirty="0">
                <a:latin typeface="Calibri"/>
                <a:cs typeface="Calibri"/>
              </a:rPr>
              <a:t>y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65" dirty="0">
                <a:latin typeface="Calibri"/>
                <a:cs typeface="Calibri"/>
              </a:rPr>
              <a:t>v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155" dirty="0">
                <a:latin typeface="Calibri"/>
                <a:cs typeface="Calibri"/>
              </a:rPr>
              <a:t>h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20" dirty="0">
                <a:latin typeface="Calibri"/>
                <a:cs typeface="Calibri"/>
              </a:rPr>
              <a:t>tt</a:t>
            </a:r>
            <a:r>
              <a:rPr sz="1800" spc="-45" dirty="0">
                <a:latin typeface="Calibri"/>
                <a:cs typeface="Calibri"/>
              </a:rPr>
              <a:t>r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-130" dirty="0">
                <a:latin typeface="Calibri"/>
                <a:cs typeface="Calibri"/>
              </a:rPr>
              <a:t>t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65" dirty="0">
                <a:latin typeface="Calibri"/>
                <a:cs typeface="Calibri"/>
              </a:rPr>
              <a:t>v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55" dirty="0">
                <a:latin typeface="Calibri"/>
                <a:cs typeface="Calibri"/>
              </a:rPr>
              <a:t> o</a:t>
            </a:r>
            <a:r>
              <a:rPr sz="1800" spc="-60" dirty="0">
                <a:latin typeface="Calibri"/>
                <a:cs typeface="Calibri"/>
              </a:rPr>
              <a:t>f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60" dirty="0">
                <a:latin typeface="Calibri"/>
                <a:cs typeface="Calibri"/>
              </a:rPr>
              <a:t> </a:t>
            </a:r>
            <a:r>
              <a:rPr sz="1800" spc="175" dirty="0">
                <a:latin typeface="Calibri"/>
                <a:cs typeface="Calibri"/>
              </a:rPr>
              <a:t>a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25" dirty="0">
                <a:latin typeface="Calibri"/>
                <a:cs typeface="Calibri"/>
              </a:rPr>
              <a:t>r</a:t>
            </a:r>
            <a:r>
              <a:rPr sz="1800" spc="-30" dirty="0">
                <a:latin typeface="Calibri"/>
                <a:cs typeface="Calibri"/>
              </a:rPr>
              <a:t>v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65" dirty="0">
                <a:latin typeface="Calibri"/>
                <a:cs typeface="Calibri"/>
              </a:rPr>
              <a:t>c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50" dirty="0">
                <a:latin typeface="Calibri"/>
                <a:cs typeface="Calibri"/>
              </a:rPr>
              <a:t>g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80" dirty="0">
                <a:latin typeface="Calibri"/>
                <a:cs typeface="Calibri"/>
              </a:rPr>
              <a:t>y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5" dirty="0">
                <a:latin typeface="Calibri"/>
                <a:cs typeface="Calibri"/>
              </a:rPr>
              <a:t>n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spc="175" dirty="0">
                <a:latin typeface="Calibri"/>
                <a:cs typeface="Calibri"/>
              </a:rPr>
              <a:t>a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105" dirty="0">
                <a:latin typeface="Calibri"/>
                <a:cs typeface="Calibri"/>
              </a:rPr>
              <a:t>s</a:t>
            </a:r>
            <a:r>
              <a:rPr sz="1800" spc="-5" dirty="0">
                <a:latin typeface="Calibri"/>
                <a:cs typeface="Calibri"/>
              </a:rPr>
              <a:t>e</a:t>
            </a:r>
            <a:r>
              <a:rPr sz="1800" spc="40" dirty="0">
                <a:latin typeface="Calibri"/>
                <a:cs typeface="Calibri"/>
              </a:rPr>
              <a:t>r</a:t>
            </a:r>
            <a:r>
              <a:rPr sz="1800" spc="-25" dirty="0">
                <a:latin typeface="Calibri"/>
                <a:cs typeface="Calibri"/>
              </a:rPr>
              <a:t>v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35" dirty="0">
                <a:latin typeface="Calibri"/>
                <a:cs typeface="Calibri"/>
              </a:rPr>
              <a:t>e 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30" dirty="0">
                <a:latin typeface="Calibri"/>
                <a:cs typeface="Calibri"/>
              </a:rPr>
              <a:t>r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75" dirty="0">
                <a:latin typeface="Calibri"/>
                <a:cs typeface="Calibri"/>
              </a:rPr>
              <a:t>a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95" dirty="0">
                <a:latin typeface="Calibri"/>
                <a:cs typeface="Calibri"/>
              </a:rPr>
              <a:t>d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50" dirty="0">
                <a:latin typeface="Calibri"/>
                <a:cs typeface="Calibri"/>
              </a:rPr>
              <a:t>p</a:t>
            </a:r>
            <a:r>
              <a:rPr sz="1800" spc="-65" dirty="0">
                <a:latin typeface="Calibri"/>
                <a:cs typeface="Calibri"/>
              </a:rPr>
              <a:t>r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25" dirty="0">
                <a:latin typeface="Calibri"/>
                <a:cs typeface="Calibri"/>
              </a:rPr>
              <a:t>v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50" dirty="0">
                <a:latin typeface="Calibri"/>
                <a:cs typeface="Calibri"/>
              </a:rPr>
              <a:t>d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5" dirty="0">
                <a:latin typeface="Calibri"/>
                <a:cs typeface="Calibri"/>
              </a:rPr>
              <a:t>s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-105" dirty="0">
                <a:latin typeface="Calibri"/>
                <a:cs typeface="Calibri"/>
              </a:rPr>
              <a:t>s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145" dirty="0">
                <a:latin typeface="Calibri"/>
                <a:cs typeface="Calibri"/>
              </a:rPr>
              <a:t>g</a:t>
            </a:r>
            <a:r>
              <a:rPr sz="1800" spc="-160" dirty="0">
                <a:latin typeface="Calibri"/>
                <a:cs typeface="Calibri"/>
              </a:rPr>
              <a:t>h</a:t>
            </a:r>
            <a:r>
              <a:rPr sz="1800" spc="-175" dirty="0">
                <a:latin typeface="Calibri"/>
                <a:cs typeface="Calibri"/>
              </a:rPr>
              <a:t>t</a:t>
            </a:r>
            <a:r>
              <a:rPr sz="1800" spc="13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-114" dirty="0">
                <a:latin typeface="Calibri"/>
                <a:cs typeface="Calibri"/>
              </a:rPr>
              <a:t>t</a:t>
            </a:r>
            <a:r>
              <a:rPr sz="1800" spc="60" dirty="0">
                <a:latin typeface="Calibri"/>
                <a:cs typeface="Calibri"/>
              </a:rPr>
              <a:t>o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14" dirty="0">
                <a:latin typeface="Calibri"/>
                <a:cs typeface="Calibri"/>
              </a:rPr>
              <a:t>t</a:t>
            </a:r>
            <a:r>
              <a:rPr sz="1800" spc="-160" dirty="0">
                <a:latin typeface="Calibri"/>
                <a:cs typeface="Calibri"/>
              </a:rPr>
              <a:t>h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50" dirty="0">
                <a:latin typeface="Calibri"/>
                <a:cs typeface="Calibri"/>
              </a:rPr>
              <a:t>d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05" dirty="0">
                <a:latin typeface="Calibri"/>
                <a:cs typeface="Calibri"/>
              </a:rPr>
              <a:t>s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45" dirty="0">
                <a:latin typeface="Calibri"/>
                <a:cs typeface="Calibri"/>
              </a:rPr>
              <a:t>r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50" dirty="0">
                <a:latin typeface="Calibri"/>
                <a:cs typeface="Calibri"/>
              </a:rPr>
              <a:t>b</a:t>
            </a:r>
            <a:r>
              <a:rPr sz="1800" spc="-20" dirty="0">
                <a:latin typeface="Calibri"/>
                <a:cs typeface="Calibri"/>
              </a:rPr>
              <a:t>il</a:t>
            </a:r>
            <a:r>
              <a:rPr sz="1800" spc="-15" dirty="0">
                <a:latin typeface="Calibri"/>
                <a:cs typeface="Calibri"/>
              </a:rPr>
              <a:t>i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80" dirty="0">
                <a:latin typeface="Calibri"/>
                <a:cs typeface="Calibri"/>
              </a:rPr>
              <a:t>y</a:t>
            </a:r>
            <a:r>
              <a:rPr sz="1800" spc="75" dirty="0">
                <a:latin typeface="Calibri"/>
                <a:cs typeface="Calibri"/>
              </a:rPr>
              <a:t> 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60" dirty="0">
                <a:latin typeface="Calibri"/>
                <a:cs typeface="Calibri"/>
              </a:rPr>
              <a:t>f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30" dirty="0">
                <a:latin typeface="Calibri"/>
                <a:cs typeface="Calibri"/>
              </a:rPr>
              <a:t>r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195" dirty="0">
                <a:latin typeface="Calibri"/>
                <a:cs typeface="Calibri"/>
              </a:rPr>
              <a:t>g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155" dirty="0">
                <a:latin typeface="Calibri"/>
                <a:cs typeface="Calibri"/>
              </a:rPr>
              <a:t>h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240" dirty="0">
                <a:latin typeface="Calibri"/>
                <a:cs typeface="Calibri"/>
              </a:rPr>
              <a:t>m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dirty="0">
                <a:latin typeface="Calibri"/>
                <a:cs typeface="Calibri"/>
              </a:rPr>
              <a:t>r</a:t>
            </a:r>
            <a:r>
              <a:rPr sz="1800" spc="-70" dirty="0">
                <a:latin typeface="Calibri"/>
                <a:cs typeface="Calibri"/>
              </a:rPr>
              <a:t>k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75" dirty="0">
                <a:latin typeface="Calibri"/>
                <a:cs typeface="Calibri"/>
              </a:rPr>
              <a:t>t</a:t>
            </a:r>
            <a:r>
              <a:rPr sz="1800" spc="130" dirty="0">
                <a:latin typeface="Calibri"/>
                <a:cs typeface="Calibri"/>
              </a:rPr>
              <a:t> a</a:t>
            </a:r>
            <a:r>
              <a:rPr sz="1800" spc="15" dirty="0">
                <a:latin typeface="Calibri"/>
                <a:cs typeface="Calibri"/>
              </a:rPr>
              <a:t>s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25" dirty="0">
                <a:latin typeface="Calibri"/>
                <a:cs typeface="Calibri"/>
              </a:rPr>
              <a:t>w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spc="-5" dirty="0">
                <a:latin typeface="Calibri"/>
                <a:cs typeface="Calibri"/>
              </a:rPr>
              <a:t>l</a:t>
            </a:r>
            <a:r>
              <a:rPr sz="1800" spc="80" dirty="0">
                <a:latin typeface="Calibri"/>
                <a:cs typeface="Calibri"/>
              </a:rPr>
              <a:t> 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160" dirty="0">
                <a:latin typeface="Calibri"/>
                <a:cs typeface="Calibri"/>
              </a:rPr>
              <a:t>h</a:t>
            </a:r>
            <a:r>
              <a:rPr sz="1800" spc="-100" dirty="0">
                <a:latin typeface="Calibri"/>
                <a:cs typeface="Calibri"/>
              </a:rPr>
              <a:t>o</a:t>
            </a:r>
            <a:r>
              <a:rPr sz="1800" spc="80" dirty="0">
                <a:latin typeface="Calibri"/>
                <a:cs typeface="Calibri"/>
              </a:rPr>
              <a:t>w</a:t>
            </a:r>
            <a:r>
              <a:rPr sz="1800" spc="-80" dirty="0">
                <a:latin typeface="Calibri"/>
                <a:cs typeface="Calibri"/>
              </a:rPr>
              <a:t> </a:t>
            </a:r>
            <a:r>
              <a:rPr sz="1800" spc="45" dirty="0">
                <a:latin typeface="Calibri"/>
                <a:cs typeface="Calibri"/>
              </a:rPr>
              <a:t>b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175" dirty="0">
                <a:latin typeface="Calibri"/>
                <a:cs typeface="Calibri"/>
              </a:rPr>
              <a:t>t</a:t>
            </a:r>
            <a:r>
              <a:rPr sz="1800" spc="145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60" dirty="0">
                <a:latin typeface="Calibri"/>
                <a:cs typeface="Calibri"/>
              </a:rPr>
              <a:t>o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45" dirty="0">
                <a:latin typeface="Calibri"/>
                <a:cs typeface="Calibri"/>
              </a:rPr>
              <a:t>p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35" dirty="0">
                <a:latin typeface="Calibri"/>
                <a:cs typeface="Calibri"/>
              </a:rPr>
              <a:t>e </a:t>
            </a:r>
            <a:r>
              <a:rPr sz="1800" spc="-90" dirty="0">
                <a:latin typeface="Calibri"/>
                <a:cs typeface="Calibri"/>
              </a:rPr>
              <a:t>w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160" dirty="0">
                <a:latin typeface="Calibri"/>
                <a:cs typeface="Calibri"/>
              </a:rPr>
              <a:t>h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5" dirty="0">
                <a:latin typeface="Calibri"/>
                <a:cs typeface="Calibri"/>
              </a:rPr>
              <a:t>n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160" dirty="0">
                <a:latin typeface="Calibri"/>
                <a:cs typeface="Calibri"/>
              </a:rPr>
              <a:t>h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dirty="0">
                <a:latin typeface="Calibri"/>
                <a:cs typeface="Calibri"/>
              </a:rPr>
              <a:t>r</a:t>
            </a:r>
            <a:r>
              <a:rPr sz="1800" spc="-65" dirty="0">
                <a:latin typeface="Calibri"/>
                <a:cs typeface="Calibri"/>
              </a:rPr>
              <a:t>k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100" dirty="0">
                <a:latin typeface="Calibri"/>
                <a:cs typeface="Calibri"/>
              </a:rPr>
              <a:t>.</a:t>
            </a:r>
            <a:endParaRPr sz="1800" dirty="0">
              <a:latin typeface="Calibri"/>
              <a:cs typeface="Calibri"/>
            </a:endParaRPr>
          </a:p>
          <a:p>
            <a:pPr marL="12700" marR="31115">
              <a:lnSpc>
                <a:spcPct val="80000"/>
              </a:lnSpc>
              <a:spcBef>
                <a:spcPts val="695"/>
              </a:spcBef>
            </a:pPr>
            <a:r>
              <a:rPr sz="1800" spc="-95" dirty="0">
                <a:latin typeface="Calibri"/>
                <a:cs typeface="Calibri"/>
              </a:rPr>
              <a:t>T</a:t>
            </a:r>
            <a:r>
              <a:rPr sz="1800" spc="-155" dirty="0">
                <a:latin typeface="Calibri"/>
                <a:cs typeface="Calibri"/>
              </a:rPr>
              <a:t>h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45" dirty="0">
                <a:latin typeface="Calibri"/>
                <a:cs typeface="Calibri"/>
              </a:rPr>
              <a:t>p</a:t>
            </a:r>
            <a:r>
              <a:rPr sz="1800" spc="-75" dirty="0">
                <a:latin typeface="Calibri"/>
                <a:cs typeface="Calibri"/>
              </a:rPr>
              <a:t>r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60" dirty="0">
                <a:latin typeface="Calibri"/>
                <a:cs typeface="Calibri"/>
              </a:rPr>
              <a:t>f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60" dirty="0">
                <a:latin typeface="Calibri"/>
                <a:cs typeface="Calibri"/>
              </a:rPr>
              <a:t> 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45" dirty="0">
                <a:latin typeface="Calibri"/>
                <a:cs typeface="Calibri"/>
              </a:rPr>
              <a:t>p</a:t>
            </a:r>
            <a:r>
              <a:rPr sz="1800" spc="50" dirty="0">
                <a:latin typeface="Calibri"/>
                <a:cs typeface="Calibri"/>
              </a:rPr>
              <a:t>p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195" dirty="0">
                <a:latin typeface="Calibri"/>
                <a:cs typeface="Calibri"/>
              </a:rPr>
              <a:t>g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45" dirty="0">
                <a:latin typeface="Calibri"/>
                <a:cs typeface="Calibri"/>
              </a:rPr>
              <a:t>p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14" dirty="0">
                <a:latin typeface="Calibri"/>
                <a:cs typeface="Calibri"/>
              </a:rPr>
              <a:t>t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5" dirty="0">
                <a:latin typeface="Calibri"/>
                <a:cs typeface="Calibri"/>
              </a:rPr>
              <a:t>n</a:t>
            </a:r>
            <a:r>
              <a:rPr sz="1800" spc="-75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45" dirty="0">
                <a:latin typeface="Calibri"/>
                <a:cs typeface="Calibri"/>
              </a:rPr>
              <a:t>p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dirty="0">
                <a:latin typeface="Calibri"/>
                <a:cs typeface="Calibri"/>
              </a:rPr>
              <a:t>r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135" dirty="0">
                <a:latin typeface="Calibri"/>
                <a:cs typeface="Calibri"/>
              </a:rPr>
              <a:t>a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-175" dirty="0">
                <a:latin typeface="Calibri"/>
                <a:cs typeface="Calibri"/>
              </a:rPr>
              <a:t>t</a:t>
            </a:r>
            <a:r>
              <a:rPr sz="1800" spc="135" dirty="0">
                <a:latin typeface="Calibri"/>
                <a:cs typeface="Calibri"/>
              </a:rPr>
              <a:t> 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dirty="0">
                <a:latin typeface="Calibri"/>
                <a:cs typeface="Calibri"/>
              </a:rPr>
              <a:t>r</a:t>
            </a:r>
            <a:r>
              <a:rPr sz="1800" spc="-65" dirty="0">
                <a:latin typeface="Calibri"/>
                <a:cs typeface="Calibri"/>
              </a:rPr>
              <a:t>k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75" dirty="0">
                <a:latin typeface="Calibri"/>
                <a:cs typeface="Calibri"/>
              </a:rPr>
              <a:t>t</a:t>
            </a:r>
            <a:r>
              <a:rPr sz="1800" spc="130" dirty="0">
                <a:latin typeface="Calibri"/>
                <a:cs typeface="Calibri"/>
              </a:rPr>
              <a:t> </a:t>
            </a:r>
            <a:r>
              <a:rPr sz="1800" spc="45" dirty="0">
                <a:latin typeface="Calibri"/>
                <a:cs typeface="Calibri"/>
              </a:rPr>
              <a:t>d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160" dirty="0">
                <a:latin typeface="Calibri"/>
                <a:cs typeface="Calibri"/>
              </a:rPr>
              <a:t>h</a:t>
            </a:r>
            <a:r>
              <a:rPr sz="1800" spc="-105" dirty="0">
                <a:latin typeface="Calibri"/>
                <a:cs typeface="Calibri"/>
              </a:rPr>
              <a:t>o</a:t>
            </a:r>
            <a:r>
              <a:rPr sz="1800" spc="-90" dirty="0">
                <a:latin typeface="Calibri"/>
                <a:cs typeface="Calibri"/>
              </a:rPr>
              <a:t>w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95" dirty="0">
                <a:latin typeface="Calibri"/>
                <a:cs typeface="Calibri"/>
              </a:rPr>
              <a:t>w</a:t>
            </a:r>
            <a:r>
              <a:rPr sz="1800" spc="-160" dirty="0">
                <a:latin typeface="Calibri"/>
                <a:cs typeface="Calibri"/>
              </a:rPr>
              <a:t>h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10" dirty="0">
                <a:latin typeface="Calibri"/>
                <a:cs typeface="Calibri"/>
              </a:rPr>
              <a:t>c</a:t>
            </a:r>
            <a:r>
              <a:rPr sz="1800" spc="5" dirty="0">
                <a:latin typeface="Calibri"/>
                <a:cs typeface="Calibri"/>
              </a:rPr>
              <a:t>h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45" dirty="0">
                <a:latin typeface="Calibri"/>
                <a:cs typeface="Calibri"/>
              </a:rPr>
              <a:t>p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14" dirty="0">
                <a:latin typeface="Calibri"/>
                <a:cs typeface="Calibri"/>
              </a:rPr>
              <a:t>t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175" dirty="0">
                <a:latin typeface="Calibri"/>
                <a:cs typeface="Calibri"/>
              </a:rPr>
              <a:t>t</a:t>
            </a:r>
            <a:r>
              <a:rPr sz="1800" spc="145" dirty="0">
                <a:latin typeface="Calibri"/>
                <a:cs typeface="Calibri"/>
              </a:rPr>
              <a:t> 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30" dirty="0">
                <a:latin typeface="Calibri"/>
                <a:cs typeface="Calibri"/>
              </a:rPr>
              <a:t>r</a:t>
            </a:r>
            <a:r>
              <a:rPr sz="1800" spc="95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60" dirty="0">
                <a:latin typeface="Calibri"/>
                <a:cs typeface="Calibri"/>
              </a:rPr>
              <a:t>o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155" dirty="0">
                <a:latin typeface="Calibri"/>
                <a:cs typeface="Calibri"/>
              </a:rPr>
              <a:t>h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105" dirty="0">
                <a:latin typeface="Calibri"/>
                <a:cs typeface="Calibri"/>
              </a:rPr>
              <a:t>g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70" dirty="0">
                <a:latin typeface="Calibri"/>
                <a:cs typeface="Calibri"/>
              </a:rPr>
              <a:t>z</a:t>
            </a:r>
            <a:r>
              <a:rPr sz="1800" spc="135" dirty="0">
                <a:latin typeface="Calibri"/>
                <a:cs typeface="Calibri"/>
              </a:rPr>
              <a:t>a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5" dirty="0">
                <a:latin typeface="Calibri"/>
                <a:cs typeface="Calibri"/>
              </a:rPr>
              <a:t>n</a:t>
            </a:r>
            <a:r>
              <a:rPr sz="1800" spc="-100" dirty="0">
                <a:latin typeface="Calibri"/>
                <a:cs typeface="Calibri"/>
              </a:rPr>
              <a:t> 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90" dirty="0">
                <a:latin typeface="Calibri"/>
                <a:cs typeface="Calibri"/>
              </a:rPr>
              <a:t>d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155" dirty="0">
                <a:latin typeface="Calibri"/>
                <a:cs typeface="Calibri"/>
              </a:rPr>
              <a:t>h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5" dirty="0">
                <a:latin typeface="Calibri"/>
                <a:cs typeface="Calibri"/>
              </a:rPr>
              <a:t>f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-90" dirty="0">
                <a:latin typeface="Calibri"/>
                <a:cs typeface="Calibri"/>
              </a:rPr>
              <a:t>w</a:t>
            </a:r>
            <a:r>
              <a:rPr sz="1800" spc="-160" dirty="0">
                <a:latin typeface="Calibri"/>
                <a:cs typeface="Calibri"/>
              </a:rPr>
              <a:t>h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5" dirty="0">
                <a:latin typeface="Calibri"/>
                <a:cs typeface="Calibri"/>
              </a:rPr>
              <a:t>ch</a:t>
            </a:r>
            <a:r>
              <a:rPr sz="1800" spc="-85" dirty="0">
                <a:latin typeface="Calibri"/>
                <a:cs typeface="Calibri"/>
              </a:rPr>
              <a:t> 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175" dirty="0">
                <a:latin typeface="Calibri"/>
                <a:cs typeface="Calibri"/>
              </a:rPr>
              <a:t>t</a:t>
            </a:r>
            <a:r>
              <a:rPr sz="1800" spc="-120" dirty="0">
                <a:latin typeface="Calibri"/>
                <a:cs typeface="Calibri"/>
              </a:rPr>
              <a:t> </a:t>
            </a:r>
            <a:r>
              <a:rPr sz="1800" spc="45" dirty="0">
                <a:latin typeface="Calibri"/>
                <a:cs typeface="Calibri"/>
              </a:rPr>
              <a:t>d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50" dirty="0">
                <a:latin typeface="Calibri"/>
                <a:cs typeface="Calibri"/>
              </a:rPr>
              <a:t>n</a:t>
            </a:r>
            <a:r>
              <a:rPr sz="1800" spc="110" dirty="0">
                <a:latin typeface="Calibri"/>
                <a:cs typeface="Calibri"/>
              </a:rPr>
              <a:t>g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70" dirty="0">
                <a:latin typeface="Calibri"/>
                <a:cs typeface="Calibri"/>
              </a:rPr>
              <a:t>r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160" dirty="0">
                <a:latin typeface="Calibri"/>
                <a:cs typeface="Calibri"/>
              </a:rPr>
              <a:t>u</a:t>
            </a:r>
            <a:r>
              <a:rPr sz="1800" spc="-120" dirty="0">
                <a:latin typeface="Calibri"/>
                <a:cs typeface="Calibri"/>
              </a:rPr>
              <a:t>s</a:t>
            </a:r>
            <a:r>
              <a:rPr sz="1800" spc="100" dirty="0">
                <a:latin typeface="Calibri"/>
                <a:cs typeface="Calibri"/>
              </a:rPr>
              <a:t>.</a:t>
            </a:r>
            <a:r>
              <a:rPr sz="1800" spc="-100" dirty="0">
                <a:latin typeface="Calibri"/>
                <a:cs typeface="Calibri"/>
              </a:rPr>
              <a:t> </a:t>
            </a:r>
            <a:r>
              <a:rPr sz="1800" spc="-75" dirty="0">
                <a:latin typeface="Calibri"/>
                <a:cs typeface="Calibri"/>
              </a:rPr>
              <a:t>U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160" dirty="0">
                <a:latin typeface="Calibri"/>
                <a:cs typeface="Calibri"/>
              </a:rPr>
              <a:t>h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14" dirty="0">
                <a:latin typeface="Calibri"/>
                <a:cs typeface="Calibri"/>
              </a:rPr>
              <a:t>t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135" dirty="0">
                <a:latin typeface="Calibri"/>
                <a:cs typeface="Calibri"/>
              </a:rPr>
              <a:t>a</a:t>
            </a:r>
            <a:r>
              <a:rPr sz="1800" spc="-5" dirty="0">
                <a:latin typeface="Calibri"/>
                <a:cs typeface="Calibri"/>
              </a:rPr>
              <a:t>l</a:t>
            </a:r>
            <a:r>
              <a:rPr sz="1800" spc="60" dirty="0">
                <a:latin typeface="Calibri"/>
                <a:cs typeface="Calibri"/>
              </a:rPr>
              <a:t> </a:t>
            </a:r>
            <a:r>
              <a:rPr sz="1800" spc="45" dirty="0">
                <a:latin typeface="Calibri"/>
                <a:cs typeface="Calibri"/>
              </a:rPr>
              <a:t>f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5" dirty="0">
                <a:latin typeface="Calibri"/>
                <a:cs typeface="Calibri"/>
              </a:rPr>
              <a:t>f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30" dirty="0">
                <a:latin typeface="Calibri"/>
                <a:cs typeface="Calibri"/>
              </a:rPr>
              <a:t>r</a:t>
            </a:r>
            <a:r>
              <a:rPr sz="1800" spc="90" dirty="0">
                <a:latin typeface="Calibri"/>
                <a:cs typeface="Calibri"/>
              </a:rPr>
              <a:t> 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160" dirty="0">
                <a:latin typeface="Calibri"/>
                <a:cs typeface="Calibri"/>
              </a:rPr>
              <a:t>u</a:t>
            </a:r>
            <a:r>
              <a:rPr sz="1800" spc="-65" dirty="0">
                <a:latin typeface="Calibri"/>
                <a:cs typeface="Calibri"/>
              </a:rPr>
              <a:t>c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5" dirty="0">
                <a:latin typeface="Calibri"/>
                <a:cs typeface="Calibri"/>
              </a:rPr>
              <a:t>f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30" dirty="0">
                <a:latin typeface="Calibri"/>
                <a:cs typeface="Calibri"/>
              </a:rPr>
              <a:t>r</a:t>
            </a:r>
            <a:r>
              <a:rPr sz="1800" spc="90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155" dirty="0">
                <a:latin typeface="Calibri"/>
                <a:cs typeface="Calibri"/>
              </a:rPr>
              <a:t>h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45" dirty="0">
                <a:latin typeface="Calibri"/>
                <a:cs typeface="Calibri"/>
              </a:rPr>
              <a:t>p</a:t>
            </a:r>
            <a:r>
              <a:rPr sz="1800" spc="-75" dirty="0">
                <a:latin typeface="Calibri"/>
                <a:cs typeface="Calibri"/>
              </a:rPr>
              <a:t>r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45" dirty="0">
                <a:latin typeface="Calibri"/>
                <a:cs typeface="Calibri"/>
              </a:rPr>
              <a:t>d</a:t>
            </a:r>
            <a:r>
              <a:rPr sz="1800" spc="-155" dirty="0">
                <a:latin typeface="Calibri"/>
                <a:cs typeface="Calibri"/>
              </a:rPr>
              <a:t>u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-175" dirty="0">
                <a:latin typeface="Calibri"/>
                <a:cs typeface="Calibri"/>
              </a:rPr>
              <a:t>t</a:t>
            </a:r>
            <a:r>
              <a:rPr sz="1800" spc="120" dirty="0">
                <a:latin typeface="Calibri"/>
                <a:cs typeface="Calibri"/>
              </a:rPr>
              <a:t> 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50" dirty="0">
                <a:latin typeface="Calibri"/>
                <a:cs typeface="Calibri"/>
              </a:rPr>
              <a:t>g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80" dirty="0">
                <a:latin typeface="Calibri"/>
                <a:cs typeface="Calibri"/>
              </a:rPr>
              <a:t>y</a:t>
            </a:r>
            <a:r>
              <a:rPr sz="1800" spc="6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5" dirty="0">
                <a:latin typeface="Calibri"/>
                <a:cs typeface="Calibri"/>
              </a:rPr>
              <a:t>n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155" dirty="0">
                <a:latin typeface="Calibri"/>
                <a:cs typeface="Calibri"/>
              </a:rPr>
              <a:t>h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25" dirty="0">
                <a:latin typeface="Calibri"/>
                <a:cs typeface="Calibri"/>
              </a:rPr>
              <a:t>r</a:t>
            </a:r>
            <a:r>
              <a:rPr sz="1800" spc="-30" dirty="0">
                <a:latin typeface="Calibri"/>
                <a:cs typeface="Calibri"/>
              </a:rPr>
              <a:t>v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65" dirty="0">
                <a:latin typeface="Calibri"/>
                <a:cs typeface="Calibri"/>
              </a:rPr>
              <a:t>c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30" dirty="0">
                <a:latin typeface="Calibri"/>
                <a:cs typeface="Calibri"/>
              </a:rPr>
              <a:t>r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75" dirty="0">
                <a:latin typeface="Calibri"/>
                <a:cs typeface="Calibri"/>
              </a:rPr>
              <a:t>a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60" dirty="0">
                <a:latin typeface="Calibri"/>
                <a:cs typeface="Calibri"/>
              </a:rPr>
              <a:t>o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240" dirty="0">
                <a:latin typeface="Calibri"/>
                <a:cs typeface="Calibri"/>
              </a:rPr>
              <a:t>m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95" dirty="0">
                <a:latin typeface="Calibri"/>
                <a:cs typeface="Calibri"/>
              </a:rPr>
              <a:t>p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240" dirty="0">
                <a:latin typeface="Calibri"/>
                <a:cs typeface="Calibri"/>
              </a:rPr>
              <a:t>m</a:t>
            </a:r>
            <a:r>
              <a:rPr sz="1800" spc="50" dirty="0">
                <a:latin typeface="Calibri"/>
                <a:cs typeface="Calibri"/>
              </a:rPr>
              <a:t>p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114" dirty="0">
                <a:latin typeface="Calibri"/>
                <a:cs typeface="Calibri"/>
              </a:rPr>
              <a:t>t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30" dirty="0">
                <a:latin typeface="Calibri"/>
                <a:cs typeface="Calibri"/>
              </a:rPr>
              <a:t>r</a:t>
            </a:r>
            <a:r>
              <a:rPr sz="1800" spc="-120" dirty="0">
                <a:latin typeface="Calibri"/>
                <a:cs typeface="Calibri"/>
              </a:rPr>
              <a:t>s</a:t>
            </a:r>
            <a:r>
              <a:rPr sz="1800" spc="100" dirty="0">
                <a:latin typeface="Calibri"/>
                <a:cs typeface="Calibri"/>
              </a:rPr>
              <a:t>.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90" dirty="0">
                <a:latin typeface="Calibri"/>
                <a:cs typeface="Calibri"/>
              </a:rPr>
              <a:t>T</a:t>
            </a:r>
            <a:r>
              <a:rPr sz="1800" spc="-160" dirty="0">
                <a:latin typeface="Calibri"/>
                <a:cs typeface="Calibri"/>
              </a:rPr>
              <a:t>h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105" dirty="0">
                <a:latin typeface="Calibri"/>
                <a:cs typeface="Calibri"/>
              </a:rPr>
              <a:t>s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-30" dirty="0">
                <a:latin typeface="Calibri"/>
                <a:cs typeface="Calibri"/>
              </a:rPr>
              <a:t>r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65" dirty="0">
                <a:latin typeface="Calibri"/>
                <a:cs typeface="Calibri"/>
              </a:rPr>
              <a:t>c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5" dirty="0">
                <a:latin typeface="Calibri"/>
                <a:cs typeface="Calibri"/>
              </a:rPr>
              <a:t>l</a:t>
            </a:r>
            <a:r>
              <a:rPr sz="1800" spc="60" dirty="0">
                <a:latin typeface="Calibri"/>
                <a:cs typeface="Calibri"/>
              </a:rPr>
              <a:t> </a:t>
            </a:r>
            <a:r>
              <a:rPr sz="1800" spc="45" dirty="0">
                <a:latin typeface="Calibri"/>
                <a:cs typeface="Calibri"/>
              </a:rPr>
              <a:t>f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-114" dirty="0">
                <a:latin typeface="Calibri"/>
                <a:cs typeface="Calibri"/>
              </a:rPr>
              <a:t>t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30" dirty="0">
                <a:latin typeface="Calibri"/>
                <a:cs typeface="Calibri"/>
              </a:rPr>
              <a:t>r</a:t>
            </a:r>
            <a:r>
              <a:rPr sz="1800" spc="15" dirty="0">
                <a:latin typeface="Calibri"/>
                <a:cs typeface="Calibri"/>
              </a:rPr>
              <a:t>s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50" dirty="0">
                <a:latin typeface="Calibri"/>
                <a:cs typeface="Calibri"/>
              </a:rPr>
              <a:t>d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5" dirty="0">
                <a:latin typeface="Calibri"/>
                <a:cs typeface="Calibri"/>
              </a:rPr>
              <a:t>r</a:t>
            </a:r>
            <a:r>
              <a:rPr sz="1800" spc="-240" dirty="0">
                <a:latin typeface="Calibri"/>
                <a:cs typeface="Calibri"/>
              </a:rPr>
              <a:t>m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160" dirty="0">
                <a:latin typeface="Calibri"/>
                <a:cs typeface="Calibri"/>
              </a:rPr>
              <a:t>h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50" dirty="0">
                <a:latin typeface="Calibri"/>
                <a:cs typeface="Calibri"/>
              </a:rPr>
              <a:t> </a:t>
            </a:r>
            <a:r>
              <a:rPr sz="1800" spc="-60" dirty="0">
                <a:latin typeface="Calibri"/>
                <a:cs typeface="Calibri"/>
              </a:rPr>
              <a:t>“</a:t>
            </a:r>
            <a:r>
              <a:rPr sz="1800" spc="-90" dirty="0">
                <a:latin typeface="Calibri"/>
                <a:cs typeface="Calibri"/>
              </a:rPr>
              <a:t>w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30" dirty="0">
                <a:latin typeface="Calibri"/>
                <a:cs typeface="Calibri"/>
              </a:rPr>
              <a:t>r</a:t>
            </a:r>
            <a:r>
              <a:rPr sz="1800" spc="-105" dirty="0">
                <a:latin typeface="Calibri"/>
                <a:cs typeface="Calibri"/>
              </a:rPr>
              <a:t>s</a:t>
            </a:r>
            <a:r>
              <a:rPr sz="1800" spc="70" dirty="0">
                <a:latin typeface="Calibri"/>
                <a:cs typeface="Calibri"/>
              </a:rPr>
              <a:t>”</a:t>
            </a:r>
            <a:r>
              <a:rPr sz="1800" spc="-70" dirty="0">
                <a:latin typeface="Calibri"/>
                <a:cs typeface="Calibri"/>
              </a:rPr>
              <a:t> 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95" dirty="0">
                <a:latin typeface="Calibri"/>
                <a:cs typeface="Calibri"/>
              </a:rPr>
              <a:t>d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60" dirty="0">
                <a:latin typeface="Calibri"/>
                <a:cs typeface="Calibri"/>
              </a:rPr>
              <a:t>“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-120" dirty="0">
                <a:latin typeface="Calibri"/>
                <a:cs typeface="Calibri"/>
              </a:rPr>
              <a:t>s</a:t>
            </a:r>
            <a:r>
              <a:rPr sz="1800" spc="-135" dirty="0">
                <a:latin typeface="Calibri"/>
                <a:cs typeface="Calibri"/>
              </a:rPr>
              <a:t>.</a:t>
            </a:r>
            <a:r>
              <a:rPr sz="1800" spc="70" dirty="0">
                <a:latin typeface="Calibri"/>
                <a:cs typeface="Calibri"/>
              </a:rPr>
              <a:t>”</a:t>
            </a:r>
            <a:endParaRPr sz="1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5008" y="914400"/>
            <a:ext cx="7753984" cy="482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610360" algn="l"/>
              </a:tabLst>
            </a:pPr>
            <a:r>
              <a:rPr sz="3600" spc="-120" dirty="0"/>
              <a:t>F</a:t>
            </a:r>
            <a:r>
              <a:rPr sz="3600" spc="-100" dirty="0"/>
              <a:t>o</a:t>
            </a:r>
            <a:r>
              <a:rPr sz="3600" spc="-140" dirty="0"/>
              <a:t>c</a:t>
            </a:r>
            <a:r>
              <a:rPr sz="3600" spc="-330" dirty="0"/>
              <a:t>u</a:t>
            </a:r>
            <a:r>
              <a:rPr sz="3600" spc="25" dirty="0"/>
              <a:t>s</a:t>
            </a:r>
            <a:r>
              <a:rPr sz="3600" spc="-60" dirty="0"/>
              <a:t> </a:t>
            </a:r>
            <a:r>
              <a:rPr sz="3600" spc="-100" dirty="0"/>
              <a:t>o</a:t>
            </a:r>
            <a:r>
              <a:rPr sz="3600" spc="-114" dirty="0"/>
              <a:t>f</a:t>
            </a:r>
            <a:r>
              <a:rPr sz="3600" dirty="0"/>
              <a:t>	</a:t>
            </a:r>
            <a:r>
              <a:rPr sz="3600" spc="145" dirty="0"/>
              <a:t>S</a:t>
            </a:r>
            <a:r>
              <a:rPr sz="3600" spc="5" dirty="0"/>
              <a:t>e</a:t>
            </a:r>
            <a:r>
              <a:rPr sz="3600" spc="75" dirty="0"/>
              <a:t>r</a:t>
            </a:r>
            <a:r>
              <a:rPr sz="3600" spc="-55" dirty="0"/>
              <a:t>v</a:t>
            </a:r>
            <a:r>
              <a:rPr sz="3600" spc="-40" dirty="0"/>
              <a:t>i</a:t>
            </a:r>
            <a:r>
              <a:rPr sz="3600" spc="-140" dirty="0"/>
              <a:t>c</a:t>
            </a:r>
            <a:r>
              <a:rPr sz="3600" spc="75" dirty="0"/>
              <a:t>e</a:t>
            </a:r>
            <a:r>
              <a:rPr sz="3600" spc="110" dirty="0"/>
              <a:t> </a:t>
            </a:r>
            <a:r>
              <a:rPr sz="3600" spc="85" dirty="0"/>
              <a:t>A</a:t>
            </a:r>
            <a:r>
              <a:rPr sz="3600" spc="-65" dirty="0"/>
              <a:t>r</a:t>
            </a:r>
            <a:r>
              <a:rPr sz="3600" spc="5" dirty="0"/>
              <a:t>e</a:t>
            </a:r>
            <a:r>
              <a:rPr sz="3600" spc="350" dirty="0"/>
              <a:t>a</a:t>
            </a:r>
            <a:r>
              <a:rPr sz="3600" spc="90" dirty="0"/>
              <a:t> </a:t>
            </a:r>
            <a:r>
              <a:rPr sz="3600" spc="235" dirty="0"/>
              <a:t>C</a:t>
            </a:r>
            <a:r>
              <a:rPr sz="3600" spc="-100" dirty="0"/>
              <a:t>o</a:t>
            </a:r>
            <a:r>
              <a:rPr sz="3600" spc="-480" dirty="0"/>
              <a:t>m</a:t>
            </a:r>
            <a:r>
              <a:rPr sz="3600" spc="95" dirty="0"/>
              <a:t>p</a:t>
            </a:r>
            <a:r>
              <a:rPr sz="3600" spc="5" dirty="0"/>
              <a:t>e</a:t>
            </a:r>
            <a:r>
              <a:rPr sz="3600" spc="-235" dirty="0"/>
              <a:t>t</a:t>
            </a:r>
            <a:r>
              <a:rPr sz="3600" spc="-40" dirty="0"/>
              <a:t>i</a:t>
            </a:r>
            <a:r>
              <a:rPr sz="3600" spc="-235" dirty="0"/>
              <a:t>t</a:t>
            </a:r>
            <a:r>
              <a:rPr sz="3600" spc="-100" dirty="0"/>
              <a:t>o</a:t>
            </a:r>
            <a:r>
              <a:rPr sz="3600" spc="-55" dirty="0"/>
              <a:t>r</a:t>
            </a:r>
            <a:r>
              <a:rPr sz="3600" spc="170" dirty="0"/>
              <a:t> </a:t>
            </a:r>
            <a:r>
              <a:rPr sz="3600" spc="85" dirty="0"/>
              <a:t>A</a:t>
            </a:r>
            <a:r>
              <a:rPr sz="3600" spc="-330" dirty="0"/>
              <a:t>n</a:t>
            </a:r>
            <a:r>
              <a:rPr sz="3600" spc="260" dirty="0"/>
              <a:t>a</a:t>
            </a:r>
            <a:r>
              <a:rPr sz="3600" spc="-40" dirty="0"/>
              <a:t>l</a:t>
            </a:r>
            <a:r>
              <a:rPr sz="3600" spc="165" dirty="0"/>
              <a:t>y</a:t>
            </a:r>
            <a:r>
              <a:rPr sz="3600" spc="-215" dirty="0"/>
              <a:t>s</a:t>
            </a:r>
            <a:r>
              <a:rPr sz="3600" spc="-30" dirty="0"/>
              <a:t>i</a:t>
            </a:r>
            <a:r>
              <a:rPr sz="3600" spc="25" dirty="0"/>
              <a:t>s</a:t>
            </a:r>
            <a:endParaRPr sz="3600" dirty="0"/>
          </a:p>
        </p:txBody>
      </p:sp>
      <p:sp>
        <p:nvSpPr>
          <p:cNvPr id="7" name="object 7"/>
          <p:cNvSpPr txBox="1">
            <a:spLocks noGrp="1"/>
          </p:cNvSpPr>
          <p:nvPr>
            <p:ph idx="1"/>
          </p:nvPr>
        </p:nvSpPr>
        <p:spPr>
          <a:xfrm>
            <a:off x="685800" y="2535324"/>
            <a:ext cx="7524003" cy="373711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21945">
              <a:lnSpc>
                <a:spcPct val="100000"/>
              </a:lnSpc>
            </a:pPr>
            <a:r>
              <a:rPr spc="-5" dirty="0"/>
              <a:t>A</a:t>
            </a:r>
            <a:r>
              <a:rPr spc="-90" dirty="0"/>
              <a:t>v</a:t>
            </a:r>
            <a:r>
              <a:rPr spc="-60" dirty="0"/>
              <a:t>o</a:t>
            </a:r>
            <a:r>
              <a:rPr spc="-25" dirty="0"/>
              <a:t>i</a:t>
            </a:r>
            <a:r>
              <a:rPr spc="110" dirty="0"/>
              <a:t>d</a:t>
            </a:r>
            <a:r>
              <a:rPr spc="55" dirty="0"/>
              <a:t> </a:t>
            </a:r>
            <a:r>
              <a:rPr spc="-130" dirty="0"/>
              <a:t>s</a:t>
            </a:r>
            <a:r>
              <a:rPr spc="-200" dirty="0"/>
              <a:t>u</a:t>
            </a:r>
            <a:r>
              <a:rPr spc="-40" dirty="0"/>
              <a:t>r</a:t>
            </a:r>
            <a:r>
              <a:rPr spc="55" dirty="0"/>
              <a:t>p</a:t>
            </a:r>
            <a:r>
              <a:rPr spc="-40" dirty="0"/>
              <a:t>r</a:t>
            </a:r>
            <a:r>
              <a:rPr spc="-25" dirty="0"/>
              <a:t>i</a:t>
            </a:r>
            <a:r>
              <a:rPr spc="-130" dirty="0"/>
              <a:t>s</a:t>
            </a:r>
            <a:r>
              <a:rPr spc="5" dirty="0"/>
              <a:t>e</a:t>
            </a:r>
            <a:r>
              <a:rPr spc="15" dirty="0"/>
              <a:t>s</a:t>
            </a:r>
            <a:r>
              <a:rPr dirty="0"/>
              <a:t> </a:t>
            </a:r>
            <a:r>
              <a:rPr spc="-25" dirty="0"/>
              <a:t>i</a:t>
            </a:r>
            <a:r>
              <a:rPr dirty="0"/>
              <a:t>n</a:t>
            </a:r>
            <a:r>
              <a:rPr spc="-75" dirty="0"/>
              <a:t> </a:t>
            </a:r>
            <a:r>
              <a:rPr spc="-145" dirty="0"/>
              <a:t>t</a:t>
            </a:r>
            <a:r>
              <a:rPr spc="-200" dirty="0"/>
              <a:t>h</a:t>
            </a:r>
            <a:r>
              <a:rPr spc="40" dirty="0"/>
              <a:t>e</a:t>
            </a:r>
            <a:r>
              <a:rPr spc="75" dirty="0"/>
              <a:t> </a:t>
            </a:r>
            <a:r>
              <a:rPr spc="-295" dirty="0"/>
              <a:t>m</a:t>
            </a:r>
            <a:r>
              <a:rPr spc="155" dirty="0"/>
              <a:t>a</a:t>
            </a:r>
            <a:r>
              <a:rPr spc="0" dirty="0"/>
              <a:t>r</a:t>
            </a:r>
            <a:r>
              <a:rPr spc="-95" dirty="0"/>
              <a:t>k</a:t>
            </a:r>
            <a:r>
              <a:rPr dirty="0"/>
              <a:t>e</a:t>
            </a:r>
            <a:r>
              <a:rPr spc="-145" dirty="0"/>
              <a:t>t</a:t>
            </a:r>
            <a:r>
              <a:rPr spc="55" dirty="0"/>
              <a:t>p</a:t>
            </a:r>
            <a:r>
              <a:rPr spc="-30" dirty="0"/>
              <a:t>l</a:t>
            </a:r>
            <a:r>
              <a:rPr spc="155" dirty="0"/>
              <a:t>a</a:t>
            </a:r>
            <a:r>
              <a:rPr spc="-90" dirty="0"/>
              <a:t>c</a:t>
            </a:r>
            <a:r>
              <a:rPr spc="-25" dirty="0"/>
              <a:t>e</a:t>
            </a:r>
            <a:r>
              <a:rPr spc="120" dirty="0"/>
              <a:t>.</a:t>
            </a:r>
          </a:p>
          <a:p>
            <a:pPr marL="321945" marR="5080">
              <a:lnSpc>
                <a:spcPct val="150000"/>
              </a:lnSpc>
              <a:spcBef>
                <a:spcPts val="695"/>
              </a:spcBef>
            </a:pPr>
            <a:r>
              <a:rPr spc="-35" dirty="0"/>
              <a:t>P</a:t>
            </a:r>
            <a:r>
              <a:rPr spc="-90" dirty="0"/>
              <a:t>r</a:t>
            </a:r>
            <a:r>
              <a:rPr spc="-60" dirty="0"/>
              <a:t>o</a:t>
            </a:r>
            <a:r>
              <a:rPr spc="-35" dirty="0"/>
              <a:t>v</a:t>
            </a:r>
            <a:r>
              <a:rPr spc="-25" dirty="0"/>
              <a:t>i</a:t>
            </a:r>
            <a:r>
              <a:rPr spc="55" dirty="0"/>
              <a:t>d</a:t>
            </a:r>
            <a:r>
              <a:rPr spc="40" dirty="0"/>
              <a:t>e</a:t>
            </a:r>
            <a:r>
              <a:rPr spc="90" dirty="0"/>
              <a:t> </a:t>
            </a:r>
            <a:r>
              <a:rPr spc="210" dirty="0"/>
              <a:t>a</a:t>
            </a:r>
            <a:r>
              <a:rPr spc="60" dirty="0"/>
              <a:t> </a:t>
            </a:r>
            <a:r>
              <a:rPr spc="10" dirty="0"/>
              <a:t>f</a:t>
            </a:r>
            <a:r>
              <a:rPr spc="-60" dirty="0"/>
              <a:t>o</a:t>
            </a:r>
            <a:r>
              <a:rPr spc="0" dirty="0"/>
              <a:t>r</a:t>
            </a:r>
            <a:r>
              <a:rPr spc="-200" dirty="0"/>
              <a:t>u</a:t>
            </a:r>
            <a:r>
              <a:rPr spc="-75" dirty="0"/>
              <a:t>m</a:t>
            </a:r>
            <a:r>
              <a:rPr spc="-100" dirty="0"/>
              <a:t> </a:t>
            </a:r>
            <a:r>
              <a:rPr spc="10" dirty="0"/>
              <a:t>f</a:t>
            </a:r>
            <a:r>
              <a:rPr spc="-60" dirty="0"/>
              <a:t>o</a:t>
            </a:r>
            <a:r>
              <a:rPr spc="-35" dirty="0"/>
              <a:t>r</a:t>
            </a:r>
            <a:r>
              <a:rPr spc="105" dirty="0"/>
              <a:t> </a:t>
            </a:r>
            <a:r>
              <a:rPr spc="-30" dirty="0"/>
              <a:t>l</a:t>
            </a:r>
            <a:r>
              <a:rPr dirty="0"/>
              <a:t>e</a:t>
            </a:r>
            <a:r>
              <a:rPr spc="155" dirty="0"/>
              <a:t>a</a:t>
            </a:r>
            <a:r>
              <a:rPr spc="55" dirty="0"/>
              <a:t>d</a:t>
            </a:r>
            <a:r>
              <a:rPr spc="5" dirty="0"/>
              <a:t>e</a:t>
            </a:r>
            <a:r>
              <a:rPr spc="-40" dirty="0"/>
              <a:t>r</a:t>
            </a:r>
            <a:r>
              <a:rPr spc="15" dirty="0"/>
              <a:t>s</a:t>
            </a:r>
            <a:r>
              <a:rPr spc="-20" dirty="0"/>
              <a:t> </a:t>
            </a:r>
            <a:r>
              <a:rPr spc="-145" dirty="0"/>
              <a:t>t</a:t>
            </a:r>
            <a:r>
              <a:rPr spc="70" dirty="0"/>
              <a:t>o</a:t>
            </a:r>
            <a:r>
              <a:rPr spc="-20" dirty="0"/>
              <a:t> </a:t>
            </a:r>
            <a:r>
              <a:rPr spc="60" dirty="0"/>
              <a:t>d</a:t>
            </a:r>
            <a:r>
              <a:rPr spc="-25" dirty="0"/>
              <a:t>i</a:t>
            </a:r>
            <a:r>
              <a:rPr spc="-130" dirty="0"/>
              <a:t>s</a:t>
            </a:r>
            <a:r>
              <a:rPr spc="-90" dirty="0"/>
              <a:t>c</a:t>
            </a:r>
            <a:r>
              <a:rPr spc="-200" dirty="0"/>
              <a:t>u</a:t>
            </a:r>
            <a:r>
              <a:rPr spc="-130" dirty="0"/>
              <a:t>s</a:t>
            </a:r>
            <a:r>
              <a:rPr spc="15" dirty="0"/>
              <a:t>s</a:t>
            </a:r>
            <a:r>
              <a:rPr spc="-5" dirty="0"/>
              <a:t> </a:t>
            </a:r>
            <a:r>
              <a:rPr spc="155" dirty="0"/>
              <a:t>a</a:t>
            </a:r>
            <a:r>
              <a:rPr spc="-200" dirty="0"/>
              <a:t>n</a:t>
            </a:r>
            <a:r>
              <a:rPr spc="110" dirty="0"/>
              <a:t>d</a:t>
            </a:r>
            <a:r>
              <a:rPr spc="70" dirty="0"/>
              <a:t> </a:t>
            </a:r>
            <a:r>
              <a:rPr dirty="0"/>
              <a:t>e</a:t>
            </a:r>
            <a:r>
              <a:rPr spc="-90" dirty="0"/>
              <a:t>v</a:t>
            </a:r>
            <a:r>
              <a:rPr spc="155" dirty="0"/>
              <a:t>a</a:t>
            </a:r>
            <a:r>
              <a:rPr spc="-30" dirty="0"/>
              <a:t>l</a:t>
            </a:r>
            <a:r>
              <a:rPr spc="-200" dirty="0"/>
              <a:t>u</a:t>
            </a:r>
            <a:r>
              <a:rPr spc="155" dirty="0"/>
              <a:t>a</a:t>
            </a:r>
            <a:r>
              <a:rPr spc="-140" dirty="0"/>
              <a:t>t</a:t>
            </a:r>
            <a:r>
              <a:rPr spc="40" dirty="0"/>
              <a:t>e</a:t>
            </a:r>
            <a:r>
              <a:rPr spc="70" dirty="0"/>
              <a:t> </a:t>
            </a:r>
            <a:r>
              <a:rPr spc="-135" dirty="0"/>
              <a:t>t</a:t>
            </a:r>
            <a:r>
              <a:rPr spc="-200" dirty="0"/>
              <a:t>h</a:t>
            </a:r>
            <a:r>
              <a:rPr dirty="0"/>
              <a:t>e</a:t>
            </a:r>
            <a:r>
              <a:rPr spc="-25" dirty="0"/>
              <a:t>i</a:t>
            </a:r>
            <a:r>
              <a:rPr spc="-35" dirty="0"/>
              <a:t>r</a:t>
            </a:r>
            <a:r>
              <a:rPr spc="114" dirty="0"/>
              <a:t> </a:t>
            </a:r>
            <a:r>
              <a:rPr spc="155" dirty="0"/>
              <a:t>a</a:t>
            </a:r>
            <a:r>
              <a:rPr spc="-130" dirty="0"/>
              <a:t>ss</a:t>
            </a:r>
            <a:r>
              <a:rPr spc="-200" dirty="0"/>
              <a:t>u</a:t>
            </a:r>
            <a:r>
              <a:rPr spc="-300" dirty="0"/>
              <a:t>m</a:t>
            </a:r>
            <a:r>
              <a:rPr spc="60" dirty="0"/>
              <a:t>p</a:t>
            </a:r>
            <a:r>
              <a:rPr spc="-145" dirty="0"/>
              <a:t>t</a:t>
            </a:r>
            <a:r>
              <a:rPr spc="-25" dirty="0"/>
              <a:t>i</a:t>
            </a:r>
            <a:r>
              <a:rPr spc="-60" dirty="0"/>
              <a:t>o</a:t>
            </a:r>
            <a:r>
              <a:rPr spc="-200" dirty="0"/>
              <a:t>n</a:t>
            </a:r>
            <a:r>
              <a:rPr spc="15" dirty="0"/>
              <a:t>s</a:t>
            </a:r>
            <a:r>
              <a:rPr spc="5" dirty="0"/>
              <a:t> </a:t>
            </a:r>
            <a:r>
              <a:rPr spc="155" dirty="0"/>
              <a:t>a</a:t>
            </a:r>
            <a:r>
              <a:rPr spc="55" dirty="0"/>
              <a:t>b</a:t>
            </a:r>
            <a:r>
              <a:rPr spc="-60" dirty="0"/>
              <a:t>o</a:t>
            </a:r>
            <a:r>
              <a:rPr spc="-200" dirty="0"/>
              <a:t>u</a:t>
            </a:r>
            <a:r>
              <a:rPr spc="-210" dirty="0"/>
              <a:t>t</a:t>
            </a:r>
            <a:r>
              <a:rPr spc="185" dirty="0"/>
              <a:t> </a:t>
            </a:r>
            <a:r>
              <a:rPr spc="-145" dirty="0"/>
              <a:t>t</a:t>
            </a:r>
            <a:r>
              <a:rPr spc="-200" dirty="0"/>
              <a:t>h</a:t>
            </a:r>
            <a:r>
              <a:rPr spc="40" dirty="0"/>
              <a:t>e</a:t>
            </a:r>
            <a:r>
              <a:rPr spc="75" dirty="0"/>
              <a:t> </a:t>
            </a:r>
            <a:r>
              <a:rPr spc="-55" dirty="0"/>
              <a:t>o</a:t>
            </a:r>
            <a:r>
              <a:rPr spc="-40" dirty="0"/>
              <a:t>r</a:t>
            </a:r>
            <a:r>
              <a:rPr spc="125" dirty="0"/>
              <a:t>g</a:t>
            </a:r>
            <a:r>
              <a:rPr spc="155" dirty="0"/>
              <a:t>a</a:t>
            </a:r>
            <a:r>
              <a:rPr spc="-200" dirty="0"/>
              <a:t>n</a:t>
            </a:r>
            <a:r>
              <a:rPr spc="-25" dirty="0"/>
              <a:t>i</a:t>
            </a:r>
            <a:r>
              <a:rPr spc="90" dirty="0"/>
              <a:t>z</a:t>
            </a:r>
            <a:r>
              <a:rPr spc="155" dirty="0"/>
              <a:t>a</a:t>
            </a:r>
            <a:r>
              <a:rPr spc="-140" dirty="0"/>
              <a:t>t</a:t>
            </a:r>
            <a:r>
              <a:rPr spc="-25" dirty="0"/>
              <a:t>i</a:t>
            </a:r>
            <a:r>
              <a:rPr spc="-65" dirty="0"/>
              <a:t>o</a:t>
            </a:r>
            <a:r>
              <a:rPr spc="-250" dirty="0"/>
              <a:t>n</a:t>
            </a:r>
            <a:r>
              <a:rPr spc="-125" dirty="0"/>
              <a:t>’</a:t>
            </a:r>
            <a:r>
              <a:rPr spc="15" dirty="0"/>
              <a:t>s </a:t>
            </a:r>
            <a:r>
              <a:rPr spc="-90" dirty="0"/>
              <a:t>c</a:t>
            </a:r>
            <a:r>
              <a:rPr spc="155" dirty="0"/>
              <a:t>a</a:t>
            </a:r>
            <a:r>
              <a:rPr spc="55" dirty="0"/>
              <a:t>p</a:t>
            </a:r>
            <a:r>
              <a:rPr spc="155" dirty="0"/>
              <a:t>a</a:t>
            </a:r>
            <a:r>
              <a:rPr spc="55" dirty="0"/>
              <a:t>b</a:t>
            </a:r>
            <a:r>
              <a:rPr spc="-25" dirty="0"/>
              <a:t>i</a:t>
            </a:r>
            <a:r>
              <a:rPr spc="-30" dirty="0"/>
              <a:t>l</a:t>
            </a:r>
            <a:r>
              <a:rPr spc="-25" dirty="0"/>
              <a:t>i</a:t>
            </a:r>
            <a:r>
              <a:rPr spc="-145" dirty="0"/>
              <a:t>t</a:t>
            </a:r>
            <a:r>
              <a:rPr spc="-25" dirty="0"/>
              <a:t>i</a:t>
            </a:r>
            <a:r>
              <a:rPr spc="5" dirty="0"/>
              <a:t>e</a:t>
            </a:r>
            <a:r>
              <a:rPr spc="-180" dirty="0"/>
              <a:t>s</a:t>
            </a:r>
            <a:r>
              <a:rPr spc="125" dirty="0"/>
              <a:t>,</a:t>
            </a:r>
            <a:r>
              <a:rPr spc="-40" dirty="0"/>
              <a:t> </a:t>
            </a:r>
            <a:r>
              <a:rPr spc="-300" dirty="0"/>
              <a:t>m</a:t>
            </a:r>
            <a:r>
              <a:rPr spc="155" dirty="0"/>
              <a:t>a</a:t>
            </a:r>
            <a:r>
              <a:rPr spc="5" dirty="0"/>
              <a:t>r</a:t>
            </a:r>
            <a:r>
              <a:rPr spc="-95" dirty="0"/>
              <a:t>k</a:t>
            </a:r>
            <a:r>
              <a:rPr dirty="0"/>
              <a:t>e</a:t>
            </a:r>
            <a:r>
              <a:rPr spc="-210" dirty="0"/>
              <a:t>t</a:t>
            </a:r>
            <a:r>
              <a:rPr spc="195" dirty="0"/>
              <a:t> </a:t>
            </a:r>
            <a:r>
              <a:rPr spc="55" dirty="0"/>
              <a:t>p</a:t>
            </a:r>
            <a:r>
              <a:rPr spc="-60" dirty="0"/>
              <a:t>o</a:t>
            </a:r>
            <a:r>
              <a:rPr spc="-130" dirty="0"/>
              <a:t>s</a:t>
            </a:r>
            <a:r>
              <a:rPr spc="-25" dirty="0"/>
              <a:t>i</a:t>
            </a:r>
            <a:r>
              <a:rPr spc="-145" dirty="0"/>
              <a:t>t</a:t>
            </a:r>
            <a:r>
              <a:rPr spc="-25" dirty="0"/>
              <a:t>i</a:t>
            </a:r>
            <a:r>
              <a:rPr spc="-60" dirty="0"/>
              <a:t>o</a:t>
            </a:r>
            <a:r>
              <a:rPr spc="-200" dirty="0"/>
              <a:t>n</a:t>
            </a:r>
            <a:r>
              <a:rPr spc="125" dirty="0"/>
              <a:t>,</a:t>
            </a:r>
            <a:r>
              <a:rPr spc="-65" dirty="0"/>
              <a:t> </a:t>
            </a:r>
            <a:r>
              <a:rPr spc="155" dirty="0"/>
              <a:t>a</a:t>
            </a:r>
            <a:r>
              <a:rPr spc="-200" dirty="0"/>
              <a:t>n</a:t>
            </a:r>
            <a:r>
              <a:rPr spc="110" dirty="0"/>
              <a:t>d</a:t>
            </a:r>
            <a:r>
              <a:rPr spc="45" dirty="0"/>
              <a:t> </a:t>
            </a:r>
            <a:r>
              <a:rPr spc="-90" dirty="0"/>
              <a:t>c</a:t>
            </a:r>
            <a:r>
              <a:rPr spc="-70" dirty="0"/>
              <a:t>o</a:t>
            </a:r>
            <a:r>
              <a:rPr spc="-300" dirty="0"/>
              <a:t>m</a:t>
            </a:r>
            <a:r>
              <a:rPr spc="55" dirty="0"/>
              <a:t>p</a:t>
            </a:r>
            <a:r>
              <a:rPr dirty="0"/>
              <a:t>e</a:t>
            </a:r>
            <a:r>
              <a:rPr spc="-145" dirty="0"/>
              <a:t>t</a:t>
            </a:r>
            <a:r>
              <a:rPr spc="-25" dirty="0"/>
              <a:t>i</a:t>
            </a:r>
            <a:r>
              <a:rPr spc="-140" dirty="0"/>
              <a:t>t</a:t>
            </a:r>
            <a:r>
              <a:rPr spc="-25" dirty="0"/>
              <a:t>i</a:t>
            </a:r>
            <a:r>
              <a:rPr spc="-65" dirty="0"/>
              <a:t>o</a:t>
            </a:r>
            <a:r>
              <a:rPr spc="-200" dirty="0"/>
              <a:t>n</a:t>
            </a:r>
            <a:r>
              <a:rPr spc="120" dirty="0"/>
              <a:t>.</a:t>
            </a:r>
            <a:endParaRPr sz="1750" dirty="0">
              <a:latin typeface="Times New Roman"/>
              <a:cs typeface="Times New Roman"/>
            </a:endParaRPr>
          </a:p>
          <a:p>
            <a:pPr marL="321945">
              <a:lnSpc>
                <a:spcPct val="100000"/>
              </a:lnSpc>
            </a:pPr>
            <a:r>
              <a:rPr spc="-190" dirty="0"/>
              <a:t>M</a:t>
            </a:r>
            <a:r>
              <a:rPr spc="155" dirty="0"/>
              <a:t>a</a:t>
            </a:r>
            <a:r>
              <a:rPr spc="-95" dirty="0"/>
              <a:t>k</a:t>
            </a:r>
            <a:r>
              <a:rPr spc="45" dirty="0"/>
              <a:t>e</a:t>
            </a:r>
            <a:r>
              <a:rPr spc="85" dirty="0"/>
              <a:t> </a:t>
            </a:r>
            <a:r>
              <a:rPr spc="5" dirty="0"/>
              <a:t>e</a:t>
            </a:r>
            <a:r>
              <a:rPr spc="-90" dirty="0"/>
              <a:t>v</a:t>
            </a:r>
            <a:r>
              <a:rPr spc="5" dirty="0"/>
              <a:t>e</a:t>
            </a:r>
            <a:r>
              <a:rPr spc="-40" dirty="0"/>
              <a:t>r</a:t>
            </a:r>
            <a:r>
              <a:rPr spc="45" dirty="0"/>
              <a:t>y</a:t>
            </a:r>
            <a:r>
              <a:rPr spc="-60" dirty="0"/>
              <a:t>o</a:t>
            </a:r>
            <a:r>
              <a:rPr spc="-195" dirty="0"/>
              <a:t>n</a:t>
            </a:r>
            <a:r>
              <a:rPr spc="45" dirty="0"/>
              <a:t>e</a:t>
            </a:r>
            <a:r>
              <a:rPr spc="65" dirty="0"/>
              <a:t> </a:t>
            </a:r>
            <a:r>
              <a:rPr spc="155" dirty="0"/>
              <a:t>a</a:t>
            </a:r>
            <a:r>
              <a:rPr spc="-195" dirty="0"/>
              <a:t>w</a:t>
            </a:r>
            <a:r>
              <a:rPr spc="155" dirty="0"/>
              <a:t>a</a:t>
            </a:r>
            <a:r>
              <a:rPr spc="-40" dirty="0"/>
              <a:t>r</a:t>
            </a:r>
            <a:r>
              <a:rPr spc="45" dirty="0"/>
              <a:t>e</a:t>
            </a:r>
            <a:r>
              <a:rPr spc="70" dirty="0"/>
              <a:t> </a:t>
            </a:r>
            <a:r>
              <a:rPr spc="-55" dirty="0"/>
              <a:t>o</a:t>
            </a:r>
            <a:r>
              <a:rPr spc="-70" dirty="0"/>
              <a:t>f</a:t>
            </a:r>
            <a:r>
              <a:rPr dirty="0"/>
              <a:t> </a:t>
            </a:r>
            <a:r>
              <a:rPr spc="-190" dirty="0"/>
              <a:t> </a:t>
            </a:r>
            <a:r>
              <a:rPr spc="-130" dirty="0"/>
              <a:t>s</a:t>
            </a:r>
            <a:r>
              <a:rPr spc="-25" dirty="0"/>
              <a:t>i</a:t>
            </a:r>
            <a:r>
              <a:rPr spc="170" dirty="0"/>
              <a:t>g</a:t>
            </a:r>
            <a:r>
              <a:rPr spc="-195" dirty="0"/>
              <a:t>n</a:t>
            </a:r>
            <a:r>
              <a:rPr spc="-25" dirty="0"/>
              <a:t>i</a:t>
            </a:r>
            <a:r>
              <a:rPr spc="55" dirty="0"/>
              <a:t>f</a:t>
            </a:r>
            <a:r>
              <a:rPr spc="-25" dirty="0"/>
              <a:t>i</a:t>
            </a:r>
            <a:r>
              <a:rPr spc="-100" dirty="0"/>
              <a:t>c</a:t>
            </a:r>
            <a:r>
              <a:rPr spc="155" dirty="0"/>
              <a:t>a</a:t>
            </a:r>
            <a:r>
              <a:rPr spc="-195" dirty="0"/>
              <a:t>n</a:t>
            </a:r>
            <a:r>
              <a:rPr spc="-210" dirty="0"/>
              <a:t>t</a:t>
            </a:r>
            <a:r>
              <a:rPr spc="229" dirty="0"/>
              <a:t> </a:t>
            </a:r>
            <a:r>
              <a:rPr spc="155" dirty="0"/>
              <a:t>a</a:t>
            </a:r>
            <a:r>
              <a:rPr spc="-195" dirty="0"/>
              <a:t>n</a:t>
            </a:r>
            <a:r>
              <a:rPr spc="110" dirty="0"/>
              <a:t>d</a:t>
            </a:r>
            <a:r>
              <a:rPr spc="50" dirty="0"/>
              <a:t> </a:t>
            </a:r>
            <a:r>
              <a:rPr spc="15" dirty="0"/>
              <a:t>f</a:t>
            </a:r>
            <a:r>
              <a:rPr spc="-60" dirty="0"/>
              <a:t>o</a:t>
            </a:r>
            <a:r>
              <a:rPr spc="0" dirty="0"/>
              <a:t>r</a:t>
            </a:r>
            <a:r>
              <a:rPr spc="-295" dirty="0"/>
              <a:t>m</a:t>
            </a:r>
            <a:r>
              <a:rPr spc="-25" dirty="0"/>
              <a:t>i</a:t>
            </a:r>
            <a:r>
              <a:rPr spc="55" dirty="0"/>
              <a:t>d</a:t>
            </a:r>
            <a:r>
              <a:rPr spc="155" dirty="0"/>
              <a:t>a</a:t>
            </a:r>
            <a:r>
              <a:rPr spc="55" dirty="0"/>
              <a:t>b</a:t>
            </a:r>
            <a:r>
              <a:rPr spc="-25" dirty="0"/>
              <a:t>l</a:t>
            </a:r>
            <a:r>
              <a:rPr spc="45" dirty="0"/>
              <a:t>e</a:t>
            </a:r>
            <a:r>
              <a:rPr spc="95" dirty="0"/>
              <a:t> </a:t>
            </a:r>
            <a:r>
              <a:rPr spc="-85" dirty="0"/>
              <a:t>c</a:t>
            </a:r>
            <a:r>
              <a:rPr spc="-65" dirty="0"/>
              <a:t>o</a:t>
            </a:r>
            <a:r>
              <a:rPr spc="-295" dirty="0"/>
              <a:t>m</a:t>
            </a:r>
            <a:r>
              <a:rPr spc="55" dirty="0"/>
              <a:t>p</a:t>
            </a:r>
            <a:r>
              <a:rPr spc="5" dirty="0"/>
              <a:t>e</a:t>
            </a:r>
            <a:r>
              <a:rPr spc="-145" dirty="0"/>
              <a:t>t</a:t>
            </a:r>
            <a:r>
              <a:rPr spc="-25" dirty="0"/>
              <a:t>i</a:t>
            </a:r>
            <a:r>
              <a:rPr spc="-140" dirty="0"/>
              <a:t>t</a:t>
            </a:r>
            <a:r>
              <a:rPr spc="-60" dirty="0"/>
              <a:t>o</a:t>
            </a:r>
            <a:r>
              <a:rPr spc="-40" dirty="0"/>
              <a:t>r</a:t>
            </a:r>
            <a:r>
              <a:rPr spc="15" dirty="0"/>
              <a:t>s</a:t>
            </a:r>
            <a:r>
              <a:rPr spc="-25" dirty="0"/>
              <a:t> </a:t>
            </a:r>
            <a:r>
              <a:rPr spc="-145" dirty="0"/>
              <a:t>t</a:t>
            </a:r>
            <a:r>
              <a:rPr spc="75" dirty="0"/>
              <a:t>o</a:t>
            </a:r>
            <a:r>
              <a:rPr lang="en-US" spc="75" dirty="0"/>
              <a:t> </a:t>
            </a:r>
            <a:r>
              <a:rPr spc="-110" dirty="0"/>
              <a:t>w</a:t>
            </a:r>
            <a:r>
              <a:rPr spc="-200" dirty="0"/>
              <a:t>h</a:t>
            </a:r>
            <a:r>
              <a:rPr spc="-60" dirty="0"/>
              <a:t>o</a:t>
            </a:r>
            <a:r>
              <a:rPr spc="-75" dirty="0"/>
              <a:t>m</a:t>
            </a:r>
            <a:r>
              <a:rPr spc="-110" dirty="0"/>
              <a:t> </a:t>
            </a:r>
            <a:r>
              <a:rPr spc="-145" dirty="0"/>
              <a:t>t</a:t>
            </a:r>
            <a:r>
              <a:rPr spc="-200" dirty="0"/>
              <a:t>h</a:t>
            </a:r>
            <a:r>
              <a:rPr spc="40" dirty="0"/>
              <a:t>e</a:t>
            </a:r>
            <a:r>
              <a:rPr spc="75" dirty="0"/>
              <a:t> </a:t>
            </a:r>
            <a:r>
              <a:rPr spc="-55" dirty="0"/>
              <a:t>o</a:t>
            </a:r>
            <a:r>
              <a:rPr spc="-40" dirty="0"/>
              <a:t>r</a:t>
            </a:r>
            <a:r>
              <a:rPr spc="125" dirty="0"/>
              <a:t>g</a:t>
            </a:r>
            <a:r>
              <a:rPr spc="155" dirty="0"/>
              <a:t>a</a:t>
            </a:r>
            <a:r>
              <a:rPr spc="-200" dirty="0"/>
              <a:t>n</a:t>
            </a:r>
            <a:r>
              <a:rPr spc="-25" dirty="0"/>
              <a:t>i</a:t>
            </a:r>
            <a:r>
              <a:rPr spc="90" dirty="0"/>
              <a:t>z</a:t>
            </a:r>
            <a:r>
              <a:rPr spc="155" dirty="0"/>
              <a:t>a</a:t>
            </a:r>
            <a:r>
              <a:rPr spc="-140" dirty="0"/>
              <a:t>t</a:t>
            </a:r>
            <a:r>
              <a:rPr spc="-25" dirty="0"/>
              <a:t>i</a:t>
            </a:r>
            <a:r>
              <a:rPr spc="-65" dirty="0"/>
              <a:t>o</a:t>
            </a:r>
            <a:r>
              <a:rPr dirty="0"/>
              <a:t>n</a:t>
            </a:r>
            <a:r>
              <a:rPr spc="-65" dirty="0"/>
              <a:t> </a:t>
            </a:r>
            <a:r>
              <a:rPr spc="-250" dirty="0"/>
              <a:t>m</a:t>
            </a:r>
            <a:r>
              <a:rPr spc="-200" dirty="0"/>
              <a:t>u</a:t>
            </a:r>
            <a:r>
              <a:rPr spc="-130" dirty="0"/>
              <a:t>s</a:t>
            </a:r>
            <a:r>
              <a:rPr spc="-210" dirty="0"/>
              <a:t>t</a:t>
            </a:r>
            <a:r>
              <a:rPr spc="185" dirty="0"/>
              <a:t> </a:t>
            </a:r>
            <a:r>
              <a:rPr spc="-40" dirty="0"/>
              <a:t>r</a:t>
            </a:r>
            <a:r>
              <a:rPr dirty="0"/>
              <a:t>e</a:t>
            </a:r>
            <a:r>
              <a:rPr spc="-130" dirty="0"/>
              <a:t>s</a:t>
            </a:r>
            <a:r>
              <a:rPr spc="55" dirty="0"/>
              <a:t>p</a:t>
            </a:r>
            <a:r>
              <a:rPr spc="-60" dirty="0"/>
              <a:t>o</a:t>
            </a:r>
            <a:r>
              <a:rPr spc="-200" dirty="0"/>
              <a:t>n</a:t>
            </a:r>
            <a:r>
              <a:rPr spc="55" dirty="0"/>
              <a:t>d</a:t>
            </a:r>
            <a:r>
              <a:rPr spc="120" dirty="0"/>
              <a:t>.</a:t>
            </a:r>
          </a:p>
          <a:p>
            <a:pPr marL="321945" marR="33020">
              <a:lnSpc>
                <a:spcPct val="150000"/>
              </a:lnSpc>
              <a:spcBef>
                <a:spcPts val="705"/>
              </a:spcBef>
            </a:pPr>
            <a:r>
              <a:rPr spc="-40" dirty="0"/>
              <a:t>H</a:t>
            </a:r>
            <a:r>
              <a:rPr dirty="0"/>
              <a:t>e</a:t>
            </a:r>
            <a:r>
              <a:rPr spc="-30" dirty="0"/>
              <a:t>l</a:t>
            </a:r>
            <a:r>
              <a:rPr spc="110" dirty="0"/>
              <a:t>p</a:t>
            </a:r>
            <a:r>
              <a:rPr spc="55" dirty="0"/>
              <a:t> </a:t>
            </a:r>
            <a:r>
              <a:rPr spc="-145" dirty="0"/>
              <a:t>t</a:t>
            </a:r>
            <a:r>
              <a:rPr spc="-200" dirty="0"/>
              <a:t>h</a:t>
            </a:r>
            <a:r>
              <a:rPr spc="40" dirty="0"/>
              <a:t>e</a:t>
            </a:r>
            <a:r>
              <a:rPr spc="75" dirty="0"/>
              <a:t> </a:t>
            </a:r>
            <a:r>
              <a:rPr spc="-55" dirty="0"/>
              <a:t>o</a:t>
            </a:r>
            <a:r>
              <a:rPr spc="-40" dirty="0"/>
              <a:t>r</a:t>
            </a:r>
            <a:r>
              <a:rPr spc="125" dirty="0"/>
              <a:t>g</a:t>
            </a:r>
            <a:r>
              <a:rPr spc="155" dirty="0"/>
              <a:t>a</a:t>
            </a:r>
            <a:r>
              <a:rPr spc="-200" dirty="0"/>
              <a:t>n</a:t>
            </a:r>
            <a:r>
              <a:rPr spc="-25" dirty="0"/>
              <a:t>i</a:t>
            </a:r>
            <a:r>
              <a:rPr spc="90" dirty="0"/>
              <a:t>z</a:t>
            </a:r>
            <a:r>
              <a:rPr spc="155" dirty="0"/>
              <a:t>a</a:t>
            </a:r>
            <a:r>
              <a:rPr spc="-140" dirty="0"/>
              <a:t>t</a:t>
            </a:r>
            <a:r>
              <a:rPr spc="-25" dirty="0"/>
              <a:t>i</a:t>
            </a:r>
            <a:r>
              <a:rPr spc="-65" dirty="0"/>
              <a:t>o</a:t>
            </a:r>
            <a:r>
              <a:rPr dirty="0"/>
              <a:t>n</a:t>
            </a:r>
            <a:r>
              <a:rPr spc="-65" dirty="0"/>
              <a:t> </a:t>
            </a:r>
            <a:r>
              <a:rPr spc="-30" dirty="0"/>
              <a:t>l</a:t>
            </a:r>
            <a:r>
              <a:rPr dirty="0"/>
              <a:t>e</a:t>
            </a:r>
            <a:r>
              <a:rPr spc="155" dirty="0"/>
              <a:t>a</a:t>
            </a:r>
            <a:r>
              <a:rPr spc="0" dirty="0"/>
              <a:t>r</a:t>
            </a:r>
            <a:r>
              <a:rPr dirty="0"/>
              <a:t>n</a:t>
            </a:r>
            <a:r>
              <a:rPr spc="-75" dirty="0"/>
              <a:t> </a:t>
            </a:r>
            <a:r>
              <a:rPr spc="55" dirty="0"/>
              <a:t>f</a:t>
            </a:r>
            <a:r>
              <a:rPr spc="-90" dirty="0"/>
              <a:t>r</a:t>
            </a:r>
            <a:r>
              <a:rPr spc="-60" dirty="0"/>
              <a:t>o</a:t>
            </a:r>
            <a:r>
              <a:rPr spc="-75" dirty="0"/>
              <a:t>m</a:t>
            </a:r>
            <a:r>
              <a:rPr spc="-110" dirty="0"/>
              <a:t> </a:t>
            </a:r>
            <a:r>
              <a:rPr spc="-40" dirty="0"/>
              <a:t>r</a:t>
            </a:r>
            <a:r>
              <a:rPr spc="-25" dirty="0"/>
              <a:t>i</a:t>
            </a:r>
            <a:r>
              <a:rPr spc="-90" dirty="0"/>
              <a:t>v</a:t>
            </a:r>
            <a:r>
              <a:rPr spc="155" dirty="0"/>
              <a:t>a</a:t>
            </a:r>
            <a:r>
              <a:rPr spc="-30" dirty="0"/>
              <a:t>l</a:t>
            </a:r>
            <a:r>
              <a:rPr spc="15" dirty="0"/>
              <a:t>s</a:t>
            </a:r>
            <a:r>
              <a:rPr spc="5" dirty="0"/>
              <a:t> </a:t>
            </a:r>
            <a:r>
              <a:rPr spc="-145" dirty="0"/>
              <a:t>t</a:t>
            </a:r>
            <a:r>
              <a:rPr spc="-200" dirty="0"/>
              <a:t>h</a:t>
            </a:r>
            <a:r>
              <a:rPr spc="-85" dirty="0"/>
              <a:t>r</a:t>
            </a:r>
            <a:r>
              <a:rPr spc="-60" dirty="0"/>
              <a:t>o</a:t>
            </a:r>
            <a:r>
              <a:rPr spc="-200" dirty="0"/>
              <a:t>u</a:t>
            </a:r>
            <a:r>
              <a:rPr spc="170" dirty="0"/>
              <a:t>g</a:t>
            </a:r>
            <a:r>
              <a:rPr dirty="0"/>
              <a:t>h</a:t>
            </a:r>
            <a:r>
              <a:rPr spc="-70" dirty="0"/>
              <a:t> </a:t>
            </a:r>
            <a:r>
              <a:rPr spc="55" dirty="0"/>
              <a:t>b</a:t>
            </a:r>
            <a:r>
              <a:rPr spc="5" dirty="0"/>
              <a:t>e</a:t>
            </a:r>
            <a:r>
              <a:rPr spc="-200" dirty="0"/>
              <a:t>n</a:t>
            </a:r>
            <a:r>
              <a:rPr spc="-15" dirty="0"/>
              <a:t>c</a:t>
            </a:r>
            <a:r>
              <a:rPr spc="-200" dirty="0"/>
              <a:t>h</a:t>
            </a:r>
            <a:r>
              <a:rPr spc="-300" dirty="0"/>
              <a:t>m</a:t>
            </a:r>
            <a:r>
              <a:rPr spc="155" dirty="0"/>
              <a:t>a</a:t>
            </a:r>
            <a:r>
              <a:rPr spc="5" dirty="0"/>
              <a:t>r</a:t>
            </a:r>
            <a:r>
              <a:rPr spc="-45" dirty="0"/>
              <a:t>k</a:t>
            </a:r>
            <a:r>
              <a:rPr spc="-25" dirty="0"/>
              <a:t>i</a:t>
            </a:r>
            <a:r>
              <a:rPr spc="-200" dirty="0"/>
              <a:t>n</a:t>
            </a:r>
            <a:r>
              <a:rPr spc="235" dirty="0"/>
              <a:t>g</a:t>
            </a:r>
            <a:r>
              <a:rPr spc="110" dirty="0"/>
              <a:t> </a:t>
            </a:r>
            <a:r>
              <a:rPr spc="-80" dirty="0"/>
              <a:t>(</a:t>
            </a:r>
            <a:r>
              <a:rPr spc="-130" dirty="0"/>
              <a:t>s</a:t>
            </a:r>
            <a:r>
              <a:rPr spc="60" dirty="0"/>
              <a:t>p</a:t>
            </a:r>
            <a:r>
              <a:rPr dirty="0"/>
              <a:t>e</a:t>
            </a:r>
            <a:r>
              <a:rPr spc="-90" dirty="0"/>
              <a:t>c</a:t>
            </a:r>
            <a:r>
              <a:rPr spc="-25" dirty="0"/>
              <a:t>i</a:t>
            </a:r>
            <a:r>
              <a:rPr spc="55" dirty="0"/>
              <a:t>f</a:t>
            </a:r>
            <a:r>
              <a:rPr spc="-25" dirty="0"/>
              <a:t>i</a:t>
            </a:r>
            <a:r>
              <a:rPr spc="110" dirty="0"/>
              <a:t>c</a:t>
            </a:r>
            <a:r>
              <a:rPr spc="-50" dirty="0"/>
              <a:t> </a:t>
            </a:r>
            <a:r>
              <a:rPr spc="-300" dirty="0"/>
              <a:t>m</a:t>
            </a:r>
            <a:r>
              <a:rPr spc="5" dirty="0"/>
              <a:t>e</a:t>
            </a:r>
            <a:r>
              <a:rPr spc="155" dirty="0"/>
              <a:t>a</a:t>
            </a:r>
            <a:r>
              <a:rPr spc="-130" dirty="0"/>
              <a:t>s</a:t>
            </a:r>
            <a:r>
              <a:rPr spc="-200" dirty="0"/>
              <a:t>u</a:t>
            </a:r>
            <a:r>
              <a:rPr spc="-40" dirty="0"/>
              <a:t>r</a:t>
            </a:r>
            <a:r>
              <a:rPr spc="5" dirty="0"/>
              <a:t>e</a:t>
            </a:r>
            <a:r>
              <a:rPr spc="15" dirty="0"/>
              <a:t>s</a:t>
            </a:r>
            <a:r>
              <a:rPr spc="-35" dirty="0"/>
              <a:t> </a:t>
            </a:r>
            <a:r>
              <a:rPr spc="-90" dirty="0"/>
              <a:t>c</a:t>
            </a:r>
            <a:r>
              <a:rPr spc="-70" dirty="0"/>
              <a:t>o</a:t>
            </a:r>
            <a:r>
              <a:rPr spc="-300" dirty="0"/>
              <a:t>m</a:t>
            </a:r>
            <a:r>
              <a:rPr spc="55" dirty="0"/>
              <a:t>p</a:t>
            </a:r>
            <a:r>
              <a:rPr spc="155" dirty="0"/>
              <a:t>a</a:t>
            </a:r>
            <a:r>
              <a:rPr spc="-40" dirty="0"/>
              <a:t>r</a:t>
            </a:r>
            <a:r>
              <a:rPr spc="-25" dirty="0"/>
              <a:t>i</a:t>
            </a:r>
            <a:r>
              <a:rPr spc="-200" dirty="0"/>
              <a:t>n</a:t>
            </a:r>
            <a:r>
              <a:rPr spc="235" dirty="0"/>
              <a:t>g</a:t>
            </a:r>
            <a:r>
              <a:rPr spc="80" dirty="0"/>
              <a:t> </a:t>
            </a:r>
            <a:r>
              <a:rPr spc="-145" dirty="0"/>
              <a:t>t</a:t>
            </a:r>
            <a:r>
              <a:rPr spc="-200" dirty="0"/>
              <a:t>h</a:t>
            </a:r>
            <a:r>
              <a:rPr spc="40" dirty="0"/>
              <a:t>e</a:t>
            </a:r>
            <a:r>
              <a:rPr spc="75" dirty="0"/>
              <a:t> </a:t>
            </a:r>
            <a:r>
              <a:rPr spc="-55" dirty="0"/>
              <a:t>o</a:t>
            </a:r>
            <a:r>
              <a:rPr spc="-40" dirty="0"/>
              <a:t>r</a:t>
            </a:r>
            <a:r>
              <a:rPr spc="125" dirty="0"/>
              <a:t>g</a:t>
            </a:r>
            <a:r>
              <a:rPr spc="155" dirty="0"/>
              <a:t>a</a:t>
            </a:r>
            <a:r>
              <a:rPr spc="-200" dirty="0"/>
              <a:t>n</a:t>
            </a:r>
            <a:r>
              <a:rPr spc="-25" dirty="0"/>
              <a:t>i</a:t>
            </a:r>
            <a:r>
              <a:rPr spc="90" dirty="0"/>
              <a:t>z</a:t>
            </a:r>
            <a:r>
              <a:rPr spc="155" dirty="0"/>
              <a:t>a</a:t>
            </a:r>
            <a:r>
              <a:rPr spc="-140" dirty="0"/>
              <a:t>t</a:t>
            </a:r>
            <a:r>
              <a:rPr spc="-25" dirty="0"/>
              <a:t>i</a:t>
            </a:r>
            <a:r>
              <a:rPr spc="-65" dirty="0"/>
              <a:t>o</a:t>
            </a:r>
            <a:r>
              <a:rPr dirty="0"/>
              <a:t>n</a:t>
            </a:r>
            <a:r>
              <a:rPr spc="-65" dirty="0"/>
              <a:t> </a:t>
            </a:r>
            <a:r>
              <a:rPr spc="-110" dirty="0"/>
              <a:t>w</a:t>
            </a:r>
            <a:r>
              <a:rPr spc="-25" dirty="0"/>
              <a:t>i</a:t>
            </a:r>
            <a:r>
              <a:rPr spc="-145" dirty="0"/>
              <a:t>t</a:t>
            </a:r>
            <a:r>
              <a:rPr dirty="0"/>
              <a:t>h</a:t>
            </a:r>
            <a:r>
              <a:rPr spc="-70" dirty="0"/>
              <a:t> </a:t>
            </a:r>
            <a:r>
              <a:rPr spc="-25" dirty="0"/>
              <a:t>i</a:t>
            </a:r>
            <a:r>
              <a:rPr spc="-145" dirty="0"/>
              <a:t>t</a:t>
            </a:r>
            <a:r>
              <a:rPr spc="15" dirty="0"/>
              <a:t>s</a:t>
            </a:r>
            <a:r>
              <a:rPr spc="-20" dirty="0"/>
              <a:t> </a:t>
            </a:r>
            <a:r>
              <a:rPr spc="-90" dirty="0"/>
              <a:t>c</a:t>
            </a:r>
            <a:r>
              <a:rPr spc="-70" dirty="0"/>
              <a:t>o</a:t>
            </a:r>
            <a:r>
              <a:rPr spc="-300" dirty="0"/>
              <a:t>m</a:t>
            </a:r>
            <a:r>
              <a:rPr spc="55" dirty="0"/>
              <a:t>p</a:t>
            </a:r>
            <a:r>
              <a:rPr dirty="0"/>
              <a:t>e</a:t>
            </a:r>
            <a:r>
              <a:rPr spc="-145" dirty="0"/>
              <a:t>t</a:t>
            </a:r>
            <a:r>
              <a:rPr spc="-25" dirty="0"/>
              <a:t>i</a:t>
            </a:r>
            <a:r>
              <a:rPr spc="-140" dirty="0"/>
              <a:t>t</a:t>
            </a:r>
            <a:r>
              <a:rPr spc="-60" dirty="0"/>
              <a:t>o</a:t>
            </a:r>
            <a:r>
              <a:rPr spc="-40" dirty="0"/>
              <a:t>r</a:t>
            </a:r>
            <a:r>
              <a:rPr spc="15" dirty="0"/>
              <a:t>s</a:t>
            </a:r>
            <a:r>
              <a:rPr spc="-10" dirty="0"/>
              <a:t> </a:t>
            </a:r>
            <a:r>
              <a:rPr spc="-60" dirty="0"/>
              <a:t>o</a:t>
            </a:r>
            <a:r>
              <a:rPr dirty="0"/>
              <a:t>n </a:t>
            </a:r>
            <a:r>
              <a:rPr spc="210" dirty="0"/>
              <a:t>a</a:t>
            </a:r>
            <a:r>
              <a:rPr spc="60" dirty="0"/>
              <a:t> </a:t>
            </a:r>
            <a:r>
              <a:rPr spc="-130" dirty="0"/>
              <a:t>s</a:t>
            </a:r>
            <a:r>
              <a:rPr dirty="0"/>
              <a:t>e</a:t>
            </a:r>
            <a:r>
              <a:rPr spc="-210" dirty="0"/>
              <a:t>t</a:t>
            </a:r>
            <a:r>
              <a:rPr spc="185" dirty="0"/>
              <a:t> </a:t>
            </a:r>
            <a:r>
              <a:rPr spc="-60" dirty="0"/>
              <a:t>o</a:t>
            </a:r>
            <a:r>
              <a:rPr spc="-70" dirty="0"/>
              <a:t>f</a:t>
            </a:r>
            <a:r>
              <a:rPr dirty="0"/>
              <a:t> </a:t>
            </a:r>
            <a:r>
              <a:rPr spc="-185" dirty="0"/>
              <a:t> </a:t>
            </a:r>
            <a:r>
              <a:rPr spc="-95" dirty="0"/>
              <a:t>k</a:t>
            </a:r>
            <a:r>
              <a:rPr spc="-80" dirty="0"/>
              <a:t>e</a:t>
            </a:r>
            <a:r>
              <a:rPr spc="95" dirty="0"/>
              <a:t>y</a:t>
            </a:r>
            <a:r>
              <a:rPr spc="114" dirty="0"/>
              <a:t> </a:t>
            </a:r>
            <a:r>
              <a:rPr spc="-90" dirty="0"/>
              <a:t>v</a:t>
            </a:r>
            <a:r>
              <a:rPr spc="155" dirty="0"/>
              <a:t>a</a:t>
            </a:r>
            <a:r>
              <a:rPr spc="-40" dirty="0"/>
              <a:t>r</a:t>
            </a:r>
            <a:r>
              <a:rPr spc="-25" dirty="0"/>
              <a:t>i</a:t>
            </a:r>
            <a:r>
              <a:rPr spc="155" dirty="0"/>
              <a:t>a</a:t>
            </a:r>
            <a:r>
              <a:rPr spc="55" dirty="0"/>
              <a:t>b</a:t>
            </a:r>
            <a:r>
              <a:rPr spc="-30" dirty="0"/>
              <a:t>l</a:t>
            </a:r>
            <a:r>
              <a:rPr spc="5" dirty="0"/>
              <a:t>e</a:t>
            </a:r>
            <a:r>
              <a:rPr spc="-130" dirty="0"/>
              <a:t>s</a:t>
            </a:r>
            <a:r>
              <a:rPr spc="-80" dirty="0"/>
              <a:t>)</a:t>
            </a:r>
            <a:r>
              <a:rPr spc="120"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5008" y="914400"/>
            <a:ext cx="7753984" cy="482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610360" algn="l"/>
              </a:tabLst>
            </a:pPr>
            <a:r>
              <a:rPr sz="3600" spc="-120" dirty="0"/>
              <a:t>F</a:t>
            </a:r>
            <a:r>
              <a:rPr sz="3600" spc="-100" dirty="0"/>
              <a:t>o</a:t>
            </a:r>
            <a:r>
              <a:rPr sz="3600" spc="-140" dirty="0"/>
              <a:t>c</a:t>
            </a:r>
            <a:r>
              <a:rPr sz="3600" spc="-330" dirty="0"/>
              <a:t>u</a:t>
            </a:r>
            <a:r>
              <a:rPr sz="3600" spc="25" dirty="0"/>
              <a:t>s</a:t>
            </a:r>
            <a:r>
              <a:rPr sz="3600" spc="-60" dirty="0"/>
              <a:t> </a:t>
            </a:r>
            <a:r>
              <a:rPr sz="3600" spc="-100" dirty="0"/>
              <a:t>o</a:t>
            </a:r>
            <a:r>
              <a:rPr sz="3600" spc="-114" dirty="0"/>
              <a:t>f</a:t>
            </a:r>
            <a:r>
              <a:rPr sz="3600" dirty="0"/>
              <a:t>	</a:t>
            </a:r>
            <a:r>
              <a:rPr sz="3600" spc="145" dirty="0"/>
              <a:t>S</a:t>
            </a:r>
            <a:r>
              <a:rPr sz="3600" spc="5" dirty="0"/>
              <a:t>e</a:t>
            </a:r>
            <a:r>
              <a:rPr sz="3600" spc="75" dirty="0"/>
              <a:t>r</a:t>
            </a:r>
            <a:r>
              <a:rPr sz="3600" spc="-55" dirty="0"/>
              <a:t>v</a:t>
            </a:r>
            <a:r>
              <a:rPr sz="3600" spc="-40" dirty="0"/>
              <a:t>i</a:t>
            </a:r>
            <a:r>
              <a:rPr sz="3600" spc="-140" dirty="0"/>
              <a:t>c</a:t>
            </a:r>
            <a:r>
              <a:rPr sz="3600" spc="75" dirty="0"/>
              <a:t>e</a:t>
            </a:r>
            <a:r>
              <a:rPr sz="3600" spc="110" dirty="0"/>
              <a:t> </a:t>
            </a:r>
            <a:r>
              <a:rPr sz="3600" spc="85" dirty="0"/>
              <a:t>A</a:t>
            </a:r>
            <a:r>
              <a:rPr sz="3600" spc="-65" dirty="0"/>
              <a:t>r</a:t>
            </a:r>
            <a:r>
              <a:rPr sz="3600" spc="5" dirty="0"/>
              <a:t>e</a:t>
            </a:r>
            <a:r>
              <a:rPr sz="3600" spc="350" dirty="0"/>
              <a:t>a</a:t>
            </a:r>
            <a:r>
              <a:rPr sz="3600" spc="90" dirty="0"/>
              <a:t> </a:t>
            </a:r>
            <a:r>
              <a:rPr sz="3600" spc="235" dirty="0"/>
              <a:t>C</a:t>
            </a:r>
            <a:r>
              <a:rPr sz="3600" spc="-100" dirty="0"/>
              <a:t>o</a:t>
            </a:r>
            <a:r>
              <a:rPr sz="3600" spc="-480" dirty="0"/>
              <a:t>m</a:t>
            </a:r>
            <a:r>
              <a:rPr sz="3600" spc="95" dirty="0"/>
              <a:t>p</a:t>
            </a:r>
            <a:r>
              <a:rPr sz="3600" spc="5" dirty="0"/>
              <a:t>e</a:t>
            </a:r>
            <a:r>
              <a:rPr sz="3600" spc="-235" dirty="0"/>
              <a:t>t</a:t>
            </a:r>
            <a:r>
              <a:rPr sz="3600" spc="-40" dirty="0"/>
              <a:t>i</a:t>
            </a:r>
            <a:r>
              <a:rPr sz="3600" spc="-235" dirty="0"/>
              <a:t>t</a:t>
            </a:r>
            <a:r>
              <a:rPr sz="3600" spc="-100" dirty="0"/>
              <a:t>o</a:t>
            </a:r>
            <a:r>
              <a:rPr sz="3600" spc="-55" dirty="0"/>
              <a:t>r</a:t>
            </a:r>
            <a:r>
              <a:rPr sz="3600" spc="170" dirty="0"/>
              <a:t> </a:t>
            </a:r>
            <a:r>
              <a:rPr sz="3600" spc="85" dirty="0"/>
              <a:t>A</a:t>
            </a:r>
            <a:r>
              <a:rPr sz="3600" spc="-330" dirty="0"/>
              <a:t>n</a:t>
            </a:r>
            <a:r>
              <a:rPr sz="3600" spc="260" dirty="0"/>
              <a:t>a</a:t>
            </a:r>
            <a:r>
              <a:rPr sz="3600" spc="-40" dirty="0"/>
              <a:t>l</a:t>
            </a:r>
            <a:r>
              <a:rPr sz="3600" spc="165" dirty="0"/>
              <a:t>y</a:t>
            </a:r>
            <a:r>
              <a:rPr sz="3600" spc="-215" dirty="0"/>
              <a:t>s</a:t>
            </a:r>
            <a:r>
              <a:rPr sz="3600" spc="-30" dirty="0"/>
              <a:t>i</a:t>
            </a:r>
            <a:r>
              <a:rPr sz="3600" spc="25" dirty="0"/>
              <a:t>s</a:t>
            </a:r>
            <a:endParaRPr sz="3600" dirty="0"/>
          </a:p>
        </p:txBody>
      </p:sp>
      <p:sp>
        <p:nvSpPr>
          <p:cNvPr id="10" name="object 10"/>
          <p:cNvSpPr txBox="1"/>
          <p:nvPr/>
        </p:nvSpPr>
        <p:spPr>
          <a:xfrm>
            <a:off x="226541" y="2057400"/>
            <a:ext cx="8915400" cy="46388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5080" indent="-3429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sz="2200" spc="-95" dirty="0">
                <a:latin typeface="Calibri"/>
                <a:cs typeface="Calibri"/>
              </a:rPr>
              <a:t>B</a:t>
            </a:r>
            <a:r>
              <a:rPr sz="2200" spc="-200" dirty="0">
                <a:latin typeface="Calibri"/>
                <a:cs typeface="Calibri"/>
              </a:rPr>
              <a:t>u</a:t>
            </a:r>
            <a:r>
              <a:rPr sz="2200" spc="-25" dirty="0">
                <a:latin typeface="Calibri"/>
                <a:cs typeface="Calibri"/>
              </a:rPr>
              <a:t>i</a:t>
            </a:r>
            <a:r>
              <a:rPr sz="2200" spc="-30" dirty="0">
                <a:latin typeface="Calibri"/>
                <a:cs typeface="Calibri"/>
              </a:rPr>
              <a:t>l</a:t>
            </a:r>
            <a:r>
              <a:rPr sz="2200" spc="110" dirty="0">
                <a:latin typeface="Calibri"/>
                <a:cs typeface="Calibri"/>
              </a:rPr>
              <a:t>d</a:t>
            </a:r>
            <a:r>
              <a:rPr sz="2200" spc="70" dirty="0">
                <a:latin typeface="Calibri"/>
                <a:cs typeface="Calibri"/>
              </a:rPr>
              <a:t> </a:t>
            </a:r>
            <a:r>
              <a:rPr sz="2200" spc="-90" dirty="0">
                <a:latin typeface="Calibri"/>
                <a:cs typeface="Calibri"/>
              </a:rPr>
              <a:t>c</a:t>
            </a:r>
            <a:r>
              <a:rPr sz="2200" spc="-70" dirty="0">
                <a:latin typeface="Calibri"/>
                <a:cs typeface="Calibri"/>
              </a:rPr>
              <a:t>o</a:t>
            </a:r>
            <a:r>
              <a:rPr sz="2200" spc="-200" dirty="0">
                <a:latin typeface="Calibri"/>
                <a:cs typeface="Calibri"/>
              </a:rPr>
              <a:t>n</a:t>
            </a:r>
            <a:r>
              <a:rPr sz="2200" spc="-130" dirty="0">
                <a:latin typeface="Calibri"/>
                <a:cs typeface="Calibri"/>
              </a:rPr>
              <a:t>s</a:t>
            </a:r>
            <a:r>
              <a:rPr sz="2200" spc="5" dirty="0">
                <a:latin typeface="Calibri"/>
                <a:cs typeface="Calibri"/>
              </a:rPr>
              <a:t>e</a:t>
            </a:r>
            <a:r>
              <a:rPr sz="2200" spc="-200" dirty="0">
                <a:latin typeface="Calibri"/>
                <a:cs typeface="Calibri"/>
              </a:rPr>
              <a:t>n</a:t>
            </a:r>
            <a:r>
              <a:rPr sz="2200" spc="-130" dirty="0">
                <a:latin typeface="Calibri"/>
                <a:cs typeface="Calibri"/>
              </a:rPr>
              <a:t>s</a:t>
            </a:r>
            <a:r>
              <a:rPr sz="2200" spc="-200" dirty="0">
                <a:latin typeface="Calibri"/>
                <a:cs typeface="Calibri"/>
              </a:rPr>
              <a:t>u</a:t>
            </a:r>
            <a:r>
              <a:rPr sz="2200" spc="15" dirty="0">
                <a:latin typeface="Calibri"/>
                <a:cs typeface="Calibri"/>
              </a:rPr>
              <a:t>s</a:t>
            </a:r>
            <a:r>
              <a:rPr sz="2200" spc="-10" dirty="0">
                <a:latin typeface="Calibri"/>
                <a:cs typeface="Calibri"/>
              </a:rPr>
              <a:t> 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spc="-300" dirty="0">
                <a:latin typeface="Calibri"/>
                <a:cs typeface="Calibri"/>
              </a:rPr>
              <a:t>m</a:t>
            </a:r>
            <a:r>
              <a:rPr sz="2200" spc="-60" dirty="0">
                <a:latin typeface="Calibri"/>
                <a:cs typeface="Calibri"/>
              </a:rPr>
              <a:t>o</a:t>
            </a:r>
            <a:r>
              <a:rPr sz="2200" spc="-200" dirty="0">
                <a:latin typeface="Calibri"/>
                <a:cs typeface="Calibri"/>
              </a:rPr>
              <a:t>n</a:t>
            </a:r>
            <a:r>
              <a:rPr sz="2200" spc="235" dirty="0">
                <a:latin typeface="Calibri"/>
                <a:cs typeface="Calibri"/>
              </a:rPr>
              <a:t>g</a:t>
            </a:r>
            <a:r>
              <a:rPr sz="2200" spc="50" dirty="0">
                <a:latin typeface="Calibri"/>
                <a:cs typeface="Calibri"/>
              </a:rPr>
              <a:t> </a:t>
            </a:r>
            <a:r>
              <a:rPr sz="2200" spc="-55" dirty="0">
                <a:latin typeface="Calibri"/>
                <a:cs typeface="Calibri"/>
              </a:rPr>
              <a:t>e</a:t>
            </a:r>
            <a:r>
              <a:rPr sz="2200" spc="100" dirty="0">
                <a:latin typeface="Calibri"/>
                <a:cs typeface="Calibri"/>
              </a:rPr>
              <a:t>x</a:t>
            </a:r>
            <a:r>
              <a:rPr sz="2200" dirty="0">
                <a:latin typeface="Calibri"/>
                <a:cs typeface="Calibri"/>
              </a:rPr>
              <a:t>e</a:t>
            </a:r>
            <a:r>
              <a:rPr sz="2200" spc="-90" dirty="0">
                <a:latin typeface="Calibri"/>
                <a:cs typeface="Calibri"/>
              </a:rPr>
              <a:t>c</a:t>
            </a:r>
            <a:r>
              <a:rPr sz="2200" spc="-200" dirty="0">
                <a:latin typeface="Calibri"/>
                <a:cs typeface="Calibri"/>
              </a:rPr>
              <a:t>u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-25" dirty="0">
                <a:latin typeface="Calibri"/>
                <a:cs typeface="Calibri"/>
              </a:rPr>
              <a:t>i</a:t>
            </a:r>
            <a:r>
              <a:rPr sz="2200" spc="-90" dirty="0">
                <a:latin typeface="Calibri"/>
                <a:cs typeface="Calibri"/>
              </a:rPr>
              <a:t>v</a:t>
            </a:r>
            <a:r>
              <a:rPr sz="2200" dirty="0">
                <a:latin typeface="Calibri"/>
                <a:cs typeface="Calibri"/>
              </a:rPr>
              <a:t>e</a:t>
            </a:r>
            <a:r>
              <a:rPr sz="2200" spc="15" dirty="0">
                <a:latin typeface="Calibri"/>
                <a:cs typeface="Calibri"/>
              </a:rPr>
              <a:t>s</a:t>
            </a:r>
            <a:r>
              <a:rPr sz="2200" spc="-10" dirty="0">
                <a:latin typeface="Calibri"/>
                <a:cs typeface="Calibri"/>
              </a:rPr>
              <a:t> </a:t>
            </a:r>
            <a:r>
              <a:rPr sz="2200" spc="-60" dirty="0">
                <a:latin typeface="Calibri"/>
                <a:cs typeface="Calibri"/>
              </a:rPr>
              <a:t>o</a:t>
            </a:r>
            <a:r>
              <a:rPr sz="2200" dirty="0">
                <a:latin typeface="Calibri"/>
                <a:cs typeface="Calibri"/>
              </a:rPr>
              <a:t>n</a:t>
            </a:r>
            <a:r>
              <a:rPr sz="2200" spc="-90" dirty="0">
                <a:latin typeface="Calibri"/>
                <a:cs typeface="Calibri"/>
              </a:rPr>
              <a:t> 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-200" dirty="0">
                <a:latin typeface="Calibri"/>
                <a:cs typeface="Calibri"/>
              </a:rPr>
              <a:t>h</a:t>
            </a:r>
            <a:r>
              <a:rPr sz="2200" spc="40" dirty="0">
                <a:latin typeface="Calibri"/>
                <a:cs typeface="Calibri"/>
              </a:rPr>
              <a:t>e</a:t>
            </a:r>
            <a:r>
              <a:rPr sz="2200" spc="70" dirty="0">
                <a:latin typeface="Calibri"/>
                <a:cs typeface="Calibri"/>
              </a:rPr>
              <a:t> </a:t>
            </a:r>
            <a:r>
              <a:rPr sz="2200" spc="-55" dirty="0">
                <a:latin typeface="Calibri"/>
                <a:cs typeface="Calibri"/>
              </a:rPr>
              <a:t>o</a:t>
            </a:r>
            <a:r>
              <a:rPr sz="2200" spc="-40" dirty="0">
                <a:latin typeface="Calibri"/>
                <a:cs typeface="Calibri"/>
              </a:rPr>
              <a:t>r</a:t>
            </a:r>
            <a:r>
              <a:rPr sz="2200" spc="125" dirty="0">
                <a:latin typeface="Calibri"/>
                <a:cs typeface="Calibri"/>
              </a:rPr>
              <a:t>g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spc="-200" dirty="0">
                <a:latin typeface="Calibri"/>
                <a:cs typeface="Calibri"/>
              </a:rPr>
              <a:t>n</a:t>
            </a:r>
            <a:r>
              <a:rPr sz="2200" spc="-25" dirty="0">
                <a:latin typeface="Calibri"/>
                <a:cs typeface="Calibri"/>
              </a:rPr>
              <a:t>i</a:t>
            </a:r>
            <a:r>
              <a:rPr sz="2200" spc="90" dirty="0">
                <a:latin typeface="Calibri"/>
                <a:cs typeface="Calibri"/>
              </a:rPr>
              <a:t>z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spc="-140" dirty="0">
                <a:latin typeface="Calibri"/>
                <a:cs typeface="Calibri"/>
              </a:rPr>
              <a:t>t</a:t>
            </a:r>
            <a:r>
              <a:rPr sz="2200" spc="-25" dirty="0">
                <a:latin typeface="Calibri"/>
                <a:cs typeface="Calibri"/>
              </a:rPr>
              <a:t>i</a:t>
            </a:r>
            <a:r>
              <a:rPr sz="2200" spc="-65" dirty="0">
                <a:latin typeface="Calibri"/>
                <a:cs typeface="Calibri"/>
              </a:rPr>
              <a:t>o</a:t>
            </a:r>
            <a:r>
              <a:rPr sz="2200" spc="-250" dirty="0">
                <a:latin typeface="Calibri"/>
                <a:cs typeface="Calibri"/>
              </a:rPr>
              <a:t>n</a:t>
            </a:r>
            <a:r>
              <a:rPr sz="2200" spc="-125" dirty="0">
                <a:latin typeface="Calibri"/>
                <a:cs typeface="Calibri"/>
              </a:rPr>
              <a:t>’</a:t>
            </a:r>
            <a:r>
              <a:rPr sz="2200" spc="15" dirty="0">
                <a:latin typeface="Calibri"/>
                <a:cs typeface="Calibri"/>
              </a:rPr>
              <a:t>s </a:t>
            </a:r>
            <a:r>
              <a:rPr sz="2200" spc="170" dirty="0">
                <a:latin typeface="Calibri"/>
                <a:cs typeface="Calibri"/>
              </a:rPr>
              <a:t>g</a:t>
            </a:r>
            <a:r>
              <a:rPr sz="2200" spc="-60" dirty="0">
                <a:latin typeface="Calibri"/>
                <a:cs typeface="Calibri"/>
              </a:rPr>
              <a:t>o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spc="-30" dirty="0">
                <a:latin typeface="Calibri"/>
                <a:cs typeface="Calibri"/>
              </a:rPr>
              <a:t>l</a:t>
            </a:r>
            <a:r>
              <a:rPr sz="2200" spc="15" dirty="0">
                <a:latin typeface="Calibri"/>
                <a:cs typeface="Calibri"/>
              </a:rPr>
              <a:t>s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spc="-200" dirty="0">
                <a:latin typeface="Calibri"/>
                <a:cs typeface="Calibri"/>
              </a:rPr>
              <a:t>n</a:t>
            </a:r>
            <a:r>
              <a:rPr sz="2200" spc="110" dirty="0">
                <a:latin typeface="Calibri"/>
                <a:cs typeface="Calibri"/>
              </a:rPr>
              <a:t>d</a:t>
            </a:r>
            <a:r>
              <a:rPr lang="en-US" sz="2200" spc="45" dirty="0">
                <a:latin typeface="Calibri"/>
                <a:cs typeface="Calibri"/>
              </a:rPr>
              <a:t> </a:t>
            </a:r>
            <a:r>
              <a:rPr sz="2200" spc="-90" dirty="0">
                <a:latin typeface="Calibri"/>
                <a:cs typeface="Calibri"/>
              </a:rPr>
              <a:t>c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spc="55" dirty="0">
                <a:latin typeface="Calibri"/>
                <a:cs typeface="Calibri"/>
              </a:rPr>
              <a:t>p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spc="55" dirty="0">
                <a:latin typeface="Calibri"/>
                <a:cs typeface="Calibri"/>
              </a:rPr>
              <a:t>b</a:t>
            </a:r>
            <a:r>
              <a:rPr sz="2200" spc="-25" dirty="0">
                <a:latin typeface="Calibri"/>
                <a:cs typeface="Calibri"/>
              </a:rPr>
              <a:t>i</a:t>
            </a:r>
            <a:r>
              <a:rPr sz="2200" spc="-30" dirty="0">
                <a:latin typeface="Calibri"/>
                <a:cs typeface="Calibri"/>
              </a:rPr>
              <a:t>l</a:t>
            </a:r>
            <a:r>
              <a:rPr sz="2200" spc="-25" dirty="0">
                <a:latin typeface="Calibri"/>
                <a:cs typeface="Calibri"/>
              </a:rPr>
              <a:t>i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-25" dirty="0">
                <a:latin typeface="Calibri"/>
                <a:cs typeface="Calibri"/>
              </a:rPr>
              <a:t>i</a:t>
            </a:r>
            <a:r>
              <a:rPr sz="2200" spc="5" dirty="0">
                <a:latin typeface="Calibri"/>
                <a:cs typeface="Calibri"/>
              </a:rPr>
              <a:t>e</a:t>
            </a:r>
            <a:r>
              <a:rPr sz="2200" spc="-180" dirty="0">
                <a:latin typeface="Calibri"/>
                <a:cs typeface="Calibri"/>
              </a:rPr>
              <a:t>s</a:t>
            </a:r>
            <a:r>
              <a:rPr sz="2200" spc="125" dirty="0">
                <a:latin typeface="Calibri"/>
                <a:cs typeface="Calibri"/>
              </a:rPr>
              <a:t>,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-200" dirty="0">
                <a:latin typeface="Calibri"/>
                <a:cs typeface="Calibri"/>
              </a:rPr>
              <a:t>hu</a:t>
            </a:r>
            <a:r>
              <a:rPr sz="2200" spc="15" dirty="0">
                <a:latin typeface="Calibri"/>
                <a:cs typeface="Calibri"/>
              </a:rPr>
              <a:t>s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i</a:t>
            </a:r>
            <a:r>
              <a:rPr sz="2200" spc="-200" dirty="0">
                <a:latin typeface="Calibri"/>
                <a:cs typeface="Calibri"/>
              </a:rPr>
              <a:t>n</a:t>
            </a:r>
            <a:r>
              <a:rPr sz="2200" spc="-90" dirty="0">
                <a:latin typeface="Calibri"/>
                <a:cs typeface="Calibri"/>
              </a:rPr>
              <a:t>c</a:t>
            </a:r>
            <a:r>
              <a:rPr sz="2200" spc="-40" dirty="0">
                <a:latin typeface="Calibri"/>
                <a:cs typeface="Calibri"/>
              </a:rPr>
              <a:t>r</a:t>
            </a:r>
            <a:r>
              <a:rPr sz="2200" spc="-5" dirty="0">
                <a:latin typeface="Calibri"/>
                <a:cs typeface="Calibri"/>
              </a:rPr>
              <a:t>e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spc="-130" dirty="0">
                <a:latin typeface="Calibri"/>
                <a:cs typeface="Calibri"/>
              </a:rPr>
              <a:t>s</a:t>
            </a:r>
            <a:r>
              <a:rPr sz="2200" spc="-25" dirty="0">
                <a:latin typeface="Calibri"/>
                <a:cs typeface="Calibri"/>
              </a:rPr>
              <a:t>i</a:t>
            </a:r>
            <a:r>
              <a:rPr sz="2200" spc="-200" dirty="0">
                <a:latin typeface="Calibri"/>
                <a:cs typeface="Calibri"/>
              </a:rPr>
              <a:t>n</a:t>
            </a:r>
            <a:r>
              <a:rPr sz="2200" spc="235" dirty="0">
                <a:latin typeface="Calibri"/>
                <a:cs typeface="Calibri"/>
              </a:rPr>
              <a:t>g</a:t>
            </a:r>
            <a:r>
              <a:rPr sz="2200" spc="90" dirty="0">
                <a:latin typeface="Calibri"/>
                <a:cs typeface="Calibri"/>
              </a:rPr>
              <a:t> 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-200" dirty="0">
                <a:latin typeface="Calibri"/>
                <a:cs typeface="Calibri"/>
              </a:rPr>
              <a:t>h</a:t>
            </a:r>
            <a:r>
              <a:rPr sz="2200" spc="5" dirty="0">
                <a:latin typeface="Calibri"/>
                <a:cs typeface="Calibri"/>
              </a:rPr>
              <a:t>e</a:t>
            </a:r>
            <a:r>
              <a:rPr sz="2200" spc="-25" dirty="0">
                <a:latin typeface="Calibri"/>
                <a:cs typeface="Calibri"/>
              </a:rPr>
              <a:t>i</a:t>
            </a:r>
            <a:r>
              <a:rPr sz="2200" spc="-35" dirty="0">
                <a:latin typeface="Calibri"/>
                <a:cs typeface="Calibri"/>
              </a:rPr>
              <a:t>r</a:t>
            </a:r>
            <a:r>
              <a:rPr sz="2200" spc="114" dirty="0">
                <a:latin typeface="Calibri"/>
                <a:cs typeface="Calibri"/>
              </a:rPr>
              <a:t> </a:t>
            </a:r>
            <a:r>
              <a:rPr sz="2200" spc="-90" dirty="0">
                <a:latin typeface="Calibri"/>
                <a:cs typeface="Calibri"/>
              </a:rPr>
              <a:t>c</a:t>
            </a:r>
            <a:r>
              <a:rPr sz="2200" spc="-70" dirty="0">
                <a:latin typeface="Calibri"/>
                <a:cs typeface="Calibri"/>
              </a:rPr>
              <a:t>o</a:t>
            </a:r>
            <a:r>
              <a:rPr sz="2200" spc="-300" dirty="0">
                <a:latin typeface="Calibri"/>
                <a:cs typeface="Calibri"/>
              </a:rPr>
              <a:t>mm</a:t>
            </a:r>
            <a:r>
              <a:rPr sz="2200" spc="-25" dirty="0">
                <a:latin typeface="Calibri"/>
                <a:cs typeface="Calibri"/>
              </a:rPr>
              <a:t>i</a:t>
            </a:r>
            <a:r>
              <a:rPr sz="2200" spc="-135" dirty="0">
                <a:latin typeface="Calibri"/>
                <a:cs typeface="Calibri"/>
              </a:rPr>
              <a:t>t</a:t>
            </a:r>
            <a:r>
              <a:rPr sz="2200" spc="-300" dirty="0">
                <a:latin typeface="Calibri"/>
                <a:cs typeface="Calibri"/>
              </a:rPr>
              <a:t>m</a:t>
            </a:r>
            <a:r>
              <a:rPr sz="2200" spc="5" dirty="0">
                <a:latin typeface="Calibri"/>
                <a:cs typeface="Calibri"/>
              </a:rPr>
              <a:t>e</a:t>
            </a:r>
            <a:r>
              <a:rPr sz="2200" spc="-200" dirty="0">
                <a:latin typeface="Calibri"/>
                <a:cs typeface="Calibri"/>
              </a:rPr>
              <a:t>n</a:t>
            </a:r>
            <a:r>
              <a:rPr sz="2200" spc="-210" dirty="0">
                <a:latin typeface="Calibri"/>
                <a:cs typeface="Calibri"/>
              </a:rPr>
              <a:t>t</a:t>
            </a:r>
            <a:r>
              <a:rPr sz="2200" spc="185" dirty="0">
                <a:latin typeface="Calibri"/>
                <a:cs typeface="Calibri"/>
              </a:rPr>
              <a:t> 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70" dirty="0">
                <a:latin typeface="Calibri"/>
                <a:cs typeface="Calibri"/>
              </a:rPr>
              <a:t>o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spc="-135" dirty="0">
                <a:latin typeface="Calibri"/>
                <a:cs typeface="Calibri"/>
              </a:rPr>
              <a:t>t</a:t>
            </a:r>
            <a:r>
              <a:rPr sz="2200" spc="-200" dirty="0">
                <a:latin typeface="Calibri"/>
                <a:cs typeface="Calibri"/>
              </a:rPr>
              <a:t>h</a:t>
            </a:r>
            <a:r>
              <a:rPr sz="2200" spc="40" dirty="0">
                <a:latin typeface="Calibri"/>
                <a:cs typeface="Calibri"/>
              </a:rPr>
              <a:t>e</a:t>
            </a:r>
            <a:r>
              <a:rPr sz="2200" spc="7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c</a:t>
            </a:r>
            <a:r>
              <a:rPr sz="2200" spc="-200" dirty="0">
                <a:latin typeface="Calibri"/>
                <a:cs typeface="Calibri"/>
              </a:rPr>
              <a:t>h</a:t>
            </a:r>
            <a:r>
              <a:rPr sz="2200" spc="-60" dirty="0">
                <a:latin typeface="Calibri"/>
                <a:cs typeface="Calibri"/>
              </a:rPr>
              <a:t>o</a:t>
            </a:r>
            <a:r>
              <a:rPr sz="2200" spc="-130" dirty="0">
                <a:latin typeface="Calibri"/>
                <a:cs typeface="Calibri"/>
              </a:rPr>
              <a:t>s</a:t>
            </a:r>
            <a:r>
              <a:rPr sz="2200" dirty="0">
                <a:latin typeface="Calibri"/>
                <a:cs typeface="Calibri"/>
              </a:rPr>
              <a:t>en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spc="-130" dirty="0">
                <a:latin typeface="Calibri"/>
                <a:cs typeface="Calibri"/>
              </a:rPr>
              <a:t>s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-60" dirty="0">
                <a:latin typeface="Calibri"/>
                <a:cs typeface="Calibri"/>
              </a:rPr>
              <a:t>r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spc="-140" dirty="0">
                <a:latin typeface="Calibri"/>
                <a:cs typeface="Calibri"/>
              </a:rPr>
              <a:t>t</a:t>
            </a:r>
            <a:r>
              <a:rPr sz="2200" dirty="0">
                <a:latin typeface="Calibri"/>
                <a:cs typeface="Calibri"/>
              </a:rPr>
              <a:t>e</a:t>
            </a:r>
            <a:r>
              <a:rPr sz="2200" spc="125" dirty="0">
                <a:latin typeface="Calibri"/>
                <a:cs typeface="Calibri"/>
              </a:rPr>
              <a:t>g</a:t>
            </a:r>
            <a:r>
              <a:rPr sz="2200" spc="-25" dirty="0">
                <a:latin typeface="Calibri"/>
                <a:cs typeface="Calibri"/>
              </a:rPr>
              <a:t>y</a:t>
            </a:r>
            <a:r>
              <a:rPr sz="2200" spc="120" dirty="0">
                <a:latin typeface="Calibri"/>
                <a:cs typeface="Calibri"/>
              </a:rPr>
              <a:t>.</a:t>
            </a:r>
            <a:endParaRPr sz="2200" dirty="0">
              <a:latin typeface="Calibri"/>
              <a:cs typeface="Calibri"/>
            </a:endParaRPr>
          </a:p>
          <a:p>
            <a:pPr marL="355600" marR="1713230" indent="-342900">
              <a:lnSpc>
                <a:spcPct val="176400"/>
              </a:lnSpc>
              <a:buFont typeface="Courier New" panose="02070309020205020404" pitchFamily="49" charset="0"/>
              <a:buChar char="o"/>
            </a:pPr>
            <a:r>
              <a:rPr sz="2200" spc="-80" dirty="0">
                <a:latin typeface="Calibri"/>
                <a:cs typeface="Calibri"/>
              </a:rPr>
              <a:t>F</a:t>
            </a:r>
            <a:r>
              <a:rPr sz="2200" spc="-60" dirty="0">
                <a:latin typeface="Calibri"/>
                <a:cs typeface="Calibri"/>
              </a:rPr>
              <a:t>o</a:t>
            </a:r>
            <a:r>
              <a:rPr sz="2200" spc="-130" dirty="0">
                <a:latin typeface="Calibri"/>
                <a:cs typeface="Calibri"/>
              </a:rPr>
              <a:t>s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5" dirty="0">
                <a:latin typeface="Calibri"/>
                <a:cs typeface="Calibri"/>
              </a:rPr>
              <a:t>e</a:t>
            </a:r>
            <a:r>
              <a:rPr sz="2200" spc="-35" dirty="0">
                <a:latin typeface="Calibri"/>
                <a:cs typeface="Calibri"/>
              </a:rPr>
              <a:t>r</a:t>
            </a:r>
            <a:r>
              <a:rPr sz="2200" spc="114" dirty="0">
                <a:latin typeface="Calibri"/>
                <a:cs typeface="Calibri"/>
              </a:rPr>
              <a:t> </a:t>
            </a:r>
            <a:r>
              <a:rPr sz="2200" spc="-130" dirty="0">
                <a:latin typeface="Calibri"/>
                <a:cs typeface="Calibri"/>
              </a:rPr>
              <a:t>s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-60" dirty="0">
                <a:latin typeface="Calibri"/>
                <a:cs typeface="Calibri"/>
              </a:rPr>
              <a:t>r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spc="-140" dirty="0">
                <a:latin typeface="Calibri"/>
                <a:cs typeface="Calibri"/>
              </a:rPr>
              <a:t>t</a:t>
            </a:r>
            <a:r>
              <a:rPr sz="2200" dirty="0">
                <a:latin typeface="Calibri"/>
                <a:cs typeface="Calibri"/>
              </a:rPr>
              <a:t>e</a:t>
            </a:r>
            <a:r>
              <a:rPr sz="2200" spc="170" dirty="0">
                <a:latin typeface="Calibri"/>
                <a:cs typeface="Calibri"/>
              </a:rPr>
              <a:t>g</a:t>
            </a:r>
            <a:r>
              <a:rPr sz="2200" spc="-25" dirty="0">
                <a:latin typeface="Calibri"/>
                <a:cs typeface="Calibri"/>
              </a:rPr>
              <a:t>i</a:t>
            </a:r>
            <a:r>
              <a:rPr sz="2200" spc="110" dirty="0">
                <a:latin typeface="Calibri"/>
                <a:cs typeface="Calibri"/>
              </a:rPr>
              <a:t>c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-200" dirty="0">
                <a:latin typeface="Calibri"/>
                <a:cs typeface="Calibri"/>
              </a:rPr>
              <a:t>h</a:t>
            </a:r>
            <a:r>
              <a:rPr sz="2200" spc="-25" dirty="0">
                <a:latin typeface="Calibri"/>
                <a:cs typeface="Calibri"/>
              </a:rPr>
              <a:t>i</a:t>
            </a:r>
            <a:r>
              <a:rPr sz="2200" spc="-200" dirty="0">
                <a:latin typeface="Calibri"/>
                <a:cs typeface="Calibri"/>
              </a:rPr>
              <a:t>n</a:t>
            </a:r>
            <a:r>
              <a:rPr sz="2200" spc="-45" dirty="0">
                <a:latin typeface="Calibri"/>
                <a:cs typeface="Calibri"/>
              </a:rPr>
              <a:t>k</a:t>
            </a:r>
            <a:r>
              <a:rPr sz="2200" spc="-25" dirty="0">
                <a:latin typeface="Calibri"/>
                <a:cs typeface="Calibri"/>
              </a:rPr>
              <a:t>i</a:t>
            </a:r>
            <a:r>
              <a:rPr sz="2200" spc="-200" dirty="0">
                <a:latin typeface="Calibri"/>
                <a:cs typeface="Calibri"/>
              </a:rPr>
              <a:t>n</a:t>
            </a:r>
            <a:r>
              <a:rPr sz="2200" spc="235" dirty="0">
                <a:latin typeface="Calibri"/>
                <a:cs typeface="Calibri"/>
              </a:rPr>
              <a:t>g</a:t>
            </a:r>
            <a:r>
              <a:rPr sz="2200" spc="80" dirty="0">
                <a:latin typeface="Calibri"/>
                <a:cs typeface="Calibri"/>
              </a:rPr>
              <a:t> 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-200" dirty="0">
                <a:latin typeface="Calibri"/>
                <a:cs typeface="Calibri"/>
              </a:rPr>
              <a:t>h</a:t>
            </a:r>
            <a:r>
              <a:rPr sz="2200" spc="-85" dirty="0">
                <a:latin typeface="Calibri"/>
                <a:cs typeface="Calibri"/>
              </a:rPr>
              <a:t>r</a:t>
            </a:r>
            <a:r>
              <a:rPr sz="2200" spc="-60" dirty="0">
                <a:latin typeface="Calibri"/>
                <a:cs typeface="Calibri"/>
              </a:rPr>
              <a:t>o</a:t>
            </a:r>
            <a:r>
              <a:rPr sz="2200" spc="-200" dirty="0">
                <a:latin typeface="Calibri"/>
                <a:cs typeface="Calibri"/>
              </a:rPr>
              <a:t>u</a:t>
            </a:r>
            <a:r>
              <a:rPr sz="2200" spc="170" dirty="0">
                <a:latin typeface="Calibri"/>
                <a:cs typeface="Calibri"/>
              </a:rPr>
              <a:t>g</a:t>
            </a:r>
            <a:r>
              <a:rPr sz="2200" spc="-200" dirty="0">
                <a:latin typeface="Calibri"/>
                <a:cs typeface="Calibri"/>
              </a:rPr>
              <a:t>h</a:t>
            </a:r>
            <a:r>
              <a:rPr sz="2200" spc="-60" dirty="0">
                <a:latin typeface="Calibri"/>
                <a:cs typeface="Calibri"/>
              </a:rPr>
              <a:t>o</a:t>
            </a:r>
            <a:r>
              <a:rPr sz="2200" spc="-200" dirty="0">
                <a:latin typeface="Calibri"/>
                <a:cs typeface="Calibri"/>
              </a:rPr>
              <a:t>u</a:t>
            </a:r>
            <a:r>
              <a:rPr sz="2200" spc="-210" dirty="0">
                <a:latin typeface="Calibri"/>
                <a:cs typeface="Calibri"/>
              </a:rPr>
              <a:t>t</a:t>
            </a:r>
            <a:r>
              <a:rPr sz="2200" spc="195" dirty="0">
                <a:latin typeface="Calibri"/>
                <a:cs typeface="Calibri"/>
              </a:rPr>
              <a:t> 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-200" dirty="0">
                <a:latin typeface="Calibri"/>
                <a:cs typeface="Calibri"/>
              </a:rPr>
              <a:t>h</a:t>
            </a:r>
            <a:r>
              <a:rPr sz="2200" spc="40" dirty="0">
                <a:latin typeface="Calibri"/>
                <a:cs typeface="Calibri"/>
              </a:rPr>
              <a:t>e</a:t>
            </a:r>
            <a:r>
              <a:rPr sz="2200" spc="75" dirty="0">
                <a:latin typeface="Calibri"/>
                <a:cs typeface="Calibri"/>
              </a:rPr>
              <a:t> </a:t>
            </a:r>
            <a:r>
              <a:rPr sz="2200" spc="-55" dirty="0">
                <a:latin typeface="Calibri"/>
                <a:cs typeface="Calibri"/>
              </a:rPr>
              <a:t>o</a:t>
            </a:r>
            <a:r>
              <a:rPr sz="2200" spc="-40" dirty="0">
                <a:latin typeface="Calibri"/>
                <a:cs typeface="Calibri"/>
              </a:rPr>
              <a:t>r</a:t>
            </a:r>
            <a:r>
              <a:rPr sz="2200" spc="125" dirty="0">
                <a:latin typeface="Calibri"/>
                <a:cs typeface="Calibri"/>
              </a:rPr>
              <a:t>g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spc="-200" dirty="0">
                <a:latin typeface="Calibri"/>
                <a:cs typeface="Calibri"/>
              </a:rPr>
              <a:t>n</a:t>
            </a:r>
            <a:r>
              <a:rPr sz="2200" spc="-25" dirty="0">
                <a:latin typeface="Calibri"/>
                <a:cs typeface="Calibri"/>
              </a:rPr>
              <a:t>i</a:t>
            </a:r>
            <a:r>
              <a:rPr sz="2200" spc="90" dirty="0">
                <a:latin typeface="Calibri"/>
                <a:cs typeface="Calibri"/>
              </a:rPr>
              <a:t>z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spc="-140" dirty="0">
                <a:latin typeface="Calibri"/>
                <a:cs typeface="Calibri"/>
              </a:rPr>
              <a:t>t</a:t>
            </a:r>
            <a:r>
              <a:rPr sz="2200" spc="-25" dirty="0">
                <a:latin typeface="Calibri"/>
                <a:cs typeface="Calibri"/>
              </a:rPr>
              <a:t>i</a:t>
            </a:r>
            <a:r>
              <a:rPr sz="2200" spc="-65" dirty="0">
                <a:latin typeface="Calibri"/>
                <a:cs typeface="Calibri"/>
              </a:rPr>
              <a:t>o</a:t>
            </a:r>
            <a:r>
              <a:rPr sz="2200" spc="-200" dirty="0">
                <a:latin typeface="Calibri"/>
                <a:cs typeface="Calibri"/>
              </a:rPr>
              <a:t>n</a:t>
            </a:r>
            <a:r>
              <a:rPr sz="2200" spc="120" dirty="0">
                <a:latin typeface="Calibri"/>
                <a:cs typeface="Calibri"/>
              </a:rPr>
              <a:t>.</a:t>
            </a:r>
            <a:r>
              <a:rPr sz="2200" spc="105" dirty="0">
                <a:latin typeface="Calibri"/>
                <a:cs typeface="Calibri"/>
              </a:rPr>
              <a:t> </a:t>
            </a:r>
            <a:r>
              <a:rPr sz="2200" spc="-75" dirty="0">
                <a:latin typeface="Calibri"/>
                <a:cs typeface="Calibri"/>
              </a:rPr>
              <a:t>I</a:t>
            </a:r>
            <a:r>
              <a:rPr sz="2200" spc="55" dirty="0">
                <a:latin typeface="Calibri"/>
                <a:cs typeface="Calibri"/>
              </a:rPr>
              <a:t>d</a:t>
            </a:r>
            <a:r>
              <a:rPr sz="2200" dirty="0">
                <a:latin typeface="Calibri"/>
                <a:cs typeface="Calibri"/>
              </a:rPr>
              <a:t>e</a:t>
            </a:r>
            <a:r>
              <a:rPr sz="2200" spc="-200" dirty="0">
                <a:latin typeface="Calibri"/>
                <a:cs typeface="Calibri"/>
              </a:rPr>
              <a:t>n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-25" dirty="0">
                <a:latin typeface="Calibri"/>
                <a:cs typeface="Calibri"/>
              </a:rPr>
              <a:t>i</a:t>
            </a:r>
            <a:r>
              <a:rPr sz="2200" spc="55" dirty="0">
                <a:latin typeface="Calibri"/>
                <a:cs typeface="Calibri"/>
              </a:rPr>
              <a:t>f</a:t>
            </a:r>
            <a:r>
              <a:rPr sz="2200" spc="95" dirty="0">
                <a:latin typeface="Calibri"/>
                <a:cs typeface="Calibri"/>
              </a:rPr>
              <a:t>y</a:t>
            </a:r>
            <a:r>
              <a:rPr sz="2200" spc="135" dirty="0">
                <a:latin typeface="Calibri"/>
                <a:cs typeface="Calibri"/>
              </a:rPr>
              <a:t> </a:t>
            </a:r>
            <a:r>
              <a:rPr sz="2200" spc="-300" dirty="0">
                <a:latin typeface="Calibri"/>
                <a:cs typeface="Calibri"/>
              </a:rPr>
              <a:t>m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spc="5" dirty="0">
                <a:latin typeface="Calibri"/>
                <a:cs typeface="Calibri"/>
              </a:rPr>
              <a:t>r</a:t>
            </a:r>
            <a:r>
              <a:rPr sz="2200" spc="-95" dirty="0">
                <a:latin typeface="Calibri"/>
                <a:cs typeface="Calibri"/>
              </a:rPr>
              <a:t>k</a:t>
            </a:r>
            <a:r>
              <a:rPr sz="2200" dirty="0">
                <a:latin typeface="Calibri"/>
                <a:cs typeface="Calibri"/>
              </a:rPr>
              <a:t>e</a:t>
            </a:r>
            <a:r>
              <a:rPr sz="2200" spc="-210" dirty="0">
                <a:latin typeface="Calibri"/>
                <a:cs typeface="Calibri"/>
              </a:rPr>
              <a:t>t</a:t>
            </a:r>
            <a:r>
              <a:rPr sz="2200" spc="195" dirty="0">
                <a:latin typeface="Calibri"/>
                <a:cs typeface="Calibri"/>
              </a:rPr>
              <a:t> </a:t>
            </a:r>
            <a:r>
              <a:rPr sz="2200" spc="-200" dirty="0">
                <a:latin typeface="Calibri"/>
                <a:cs typeface="Calibri"/>
              </a:rPr>
              <a:t>n</a:t>
            </a:r>
            <a:r>
              <a:rPr sz="2200" spc="-25" dirty="0">
                <a:latin typeface="Calibri"/>
                <a:cs typeface="Calibri"/>
              </a:rPr>
              <a:t>i</a:t>
            </a:r>
            <a:r>
              <a:rPr sz="2200" spc="-15" dirty="0">
                <a:latin typeface="Calibri"/>
                <a:cs typeface="Calibri"/>
              </a:rPr>
              <a:t>c</a:t>
            </a:r>
            <a:r>
              <a:rPr sz="2200" spc="-200" dirty="0">
                <a:latin typeface="Calibri"/>
                <a:cs typeface="Calibri"/>
              </a:rPr>
              <a:t>h</a:t>
            </a:r>
            <a:r>
              <a:rPr sz="2200" dirty="0">
                <a:latin typeface="Calibri"/>
                <a:cs typeface="Calibri"/>
              </a:rPr>
              <a:t>e</a:t>
            </a:r>
            <a:r>
              <a:rPr sz="2200" spc="15" dirty="0">
                <a:latin typeface="Calibri"/>
                <a:cs typeface="Calibri"/>
              </a:rPr>
              <a:t>s</a:t>
            </a:r>
            <a:r>
              <a:rPr sz="2200" spc="-10" dirty="0">
                <a:latin typeface="Calibri"/>
                <a:cs typeface="Calibri"/>
              </a:rPr>
              <a:t> 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spc="-200" dirty="0">
                <a:latin typeface="Calibri"/>
                <a:cs typeface="Calibri"/>
              </a:rPr>
              <a:t>n</a:t>
            </a:r>
            <a:r>
              <a:rPr sz="2200" spc="110" dirty="0">
                <a:latin typeface="Calibri"/>
                <a:cs typeface="Calibri"/>
              </a:rPr>
              <a:t>d</a:t>
            </a:r>
            <a:r>
              <a:rPr sz="2200" spc="60" dirty="0">
                <a:latin typeface="Calibri"/>
                <a:cs typeface="Calibri"/>
              </a:rPr>
              <a:t> </a:t>
            </a:r>
            <a:r>
              <a:rPr sz="2200" spc="55" dirty="0">
                <a:latin typeface="Calibri"/>
                <a:cs typeface="Calibri"/>
              </a:rPr>
              <a:t>d</a:t>
            </a:r>
            <a:r>
              <a:rPr sz="2200" spc="-25" dirty="0">
                <a:latin typeface="Calibri"/>
                <a:cs typeface="Calibri"/>
              </a:rPr>
              <a:t>i</a:t>
            </a:r>
            <a:r>
              <a:rPr sz="2200" spc="-130" dirty="0">
                <a:latin typeface="Calibri"/>
                <a:cs typeface="Calibri"/>
              </a:rPr>
              <a:t>s</a:t>
            </a:r>
            <a:r>
              <a:rPr sz="2200" spc="-90" dirty="0">
                <a:latin typeface="Calibri"/>
                <a:cs typeface="Calibri"/>
              </a:rPr>
              <a:t>c</a:t>
            </a:r>
            <a:r>
              <a:rPr sz="2200" spc="-70" dirty="0">
                <a:latin typeface="Calibri"/>
                <a:cs typeface="Calibri"/>
              </a:rPr>
              <a:t>o</a:t>
            </a:r>
            <a:r>
              <a:rPr sz="2200" spc="-200" dirty="0">
                <a:latin typeface="Calibri"/>
                <a:cs typeface="Calibri"/>
              </a:rPr>
              <a:t>n</a:t>
            </a:r>
            <a:r>
              <a:rPr sz="2200" spc="-135" dirty="0">
                <a:latin typeface="Calibri"/>
                <a:cs typeface="Calibri"/>
              </a:rPr>
              <a:t>t</a:t>
            </a:r>
            <a:r>
              <a:rPr sz="2200" spc="-25" dirty="0">
                <a:latin typeface="Calibri"/>
                <a:cs typeface="Calibri"/>
              </a:rPr>
              <a:t>i</a:t>
            </a:r>
            <a:r>
              <a:rPr sz="2200" spc="-200" dirty="0">
                <a:latin typeface="Calibri"/>
                <a:cs typeface="Calibri"/>
              </a:rPr>
              <a:t>nu</a:t>
            </a:r>
            <a:r>
              <a:rPr sz="2200" spc="-25" dirty="0">
                <a:latin typeface="Calibri"/>
                <a:cs typeface="Calibri"/>
              </a:rPr>
              <a:t>i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-25" dirty="0">
                <a:latin typeface="Calibri"/>
                <a:cs typeface="Calibri"/>
              </a:rPr>
              <a:t>i</a:t>
            </a:r>
            <a:r>
              <a:rPr sz="2200" spc="5" dirty="0">
                <a:latin typeface="Calibri"/>
                <a:cs typeface="Calibri"/>
              </a:rPr>
              <a:t>e</a:t>
            </a:r>
            <a:r>
              <a:rPr sz="2200" spc="-155" dirty="0">
                <a:latin typeface="Calibri"/>
                <a:cs typeface="Calibri"/>
              </a:rPr>
              <a:t>s</a:t>
            </a:r>
            <a:r>
              <a:rPr sz="2200" spc="120" dirty="0">
                <a:latin typeface="Calibri"/>
                <a:cs typeface="Calibri"/>
              </a:rPr>
              <a:t>.</a:t>
            </a:r>
            <a:endParaRPr sz="2200" dirty="0">
              <a:latin typeface="Calibri"/>
              <a:cs typeface="Calibri"/>
            </a:endParaRPr>
          </a:p>
          <a:p>
            <a:pPr marL="285750" indent="-285750">
              <a:lnSpc>
                <a:spcPct val="100000"/>
              </a:lnSpc>
              <a:spcBef>
                <a:spcPts val="15"/>
              </a:spcBef>
              <a:buFont typeface="Courier New" panose="02070309020205020404" pitchFamily="49" charset="0"/>
              <a:buChar char="o"/>
            </a:pPr>
            <a:endParaRPr sz="1750" dirty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sz="2200" spc="85" dirty="0">
                <a:latin typeface="Calibri"/>
                <a:cs typeface="Calibri"/>
              </a:rPr>
              <a:t>S</a:t>
            </a:r>
            <a:r>
              <a:rPr sz="2200" spc="5" dirty="0">
                <a:latin typeface="Calibri"/>
                <a:cs typeface="Calibri"/>
              </a:rPr>
              <a:t>e</a:t>
            </a:r>
            <a:r>
              <a:rPr sz="2200" spc="-25" dirty="0">
                <a:latin typeface="Calibri"/>
                <a:cs typeface="Calibri"/>
              </a:rPr>
              <a:t>l</a:t>
            </a:r>
            <a:r>
              <a:rPr sz="2200" dirty="0">
                <a:latin typeface="Calibri"/>
                <a:cs typeface="Calibri"/>
              </a:rPr>
              <a:t>e</a:t>
            </a:r>
            <a:r>
              <a:rPr sz="2200" spc="-85" dirty="0">
                <a:latin typeface="Calibri"/>
                <a:cs typeface="Calibri"/>
              </a:rPr>
              <a:t>c</a:t>
            </a:r>
            <a:r>
              <a:rPr sz="2200" spc="-210" dirty="0">
                <a:latin typeface="Calibri"/>
                <a:cs typeface="Calibri"/>
              </a:rPr>
              <a:t>t</a:t>
            </a:r>
            <a:r>
              <a:rPr sz="2200" spc="180" dirty="0">
                <a:latin typeface="Calibri"/>
                <a:cs typeface="Calibri"/>
              </a:rPr>
              <a:t> </a:t>
            </a:r>
            <a:r>
              <a:rPr sz="2200" spc="210" dirty="0">
                <a:latin typeface="Calibri"/>
                <a:cs typeface="Calibri"/>
              </a:rPr>
              <a:t>a</a:t>
            </a:r>
            <a:r>
              <a:rPr sz="2200" spc="70" dirty="0">
                <a:latin typeface="Calibri"/>
                <a:cs typeface="Calibri"/>
              </a:rPr>
              <a:t> </a:t>
            </a:r>
            <a:r>
              <a:rPr sz="2200" spc="-35" dirty="0">
                <a:latin typeface="Calibri"/>
                <a:cs typeface="Calibri"/>
              </a:rPr>
              <a:t>v</a:t>
            </a:r>
            <a:r>
              <a:rPr sz="2200" spc="-25" dirty="0">
                <a:latin typeface="Calibri"/>
                <a:cs typeface="Calibri"/>
              </a:rPr>
              <a:t>i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spc="55" dirty="0">
                <a:latin typeface="Calibri"/>
                <a:cs typeface="Calibri"/>
              </a:rPr>
              <a:t>b</a:t>
            </a:r>
            <a:r>
              <a:rPr sz="2200" spc="-25" dirty="0">
                <a:latin typeface="Calibri"/>
                <a:cs typeface="Calibri"/>
              </a:rPr>
              <a:t>l</a:t>
            </a:r>
            <a:r>
              <a:rPr sz="2200" spc="45" dirty="0">
                <a:latin typeface="Calibri"/>
                <a:cs typeface="Calibri"/>
              </a:rPr>
              <a:t>e</a:t>
            </a:r>
            <a:r>
              <a:rPr sz="2200" spc="85" dirty="0">
                <a:latin typeface="Calibri"/>
                <a:cs typeface="Calibri"/>
              </a:rPr>
              <a:t> </a:t>
            </a:r>
            <a:r>
              <a:rPr sz="2200" spc="-130" dirty="0">
                <a:latin typeface="Calibri"/>
                <a:cs typeface="Calibri"/>
              </a:rPr>
              <a:t>s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-60" dirty="0">
                <a:latin typeface="Calibri"/>
                <a:cs typeface="Calibri"/>
              </a:rPr>
              <a:t>r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10" dirty="0">
                <a:latin typeface="Calibri"/>
                <a:cs typeface="Calibri"/>
              </a:rPr>
              <a:t>e</a:t>
            </a:r>
            <a:r>
              <a:rPr sz="2200" spc="125" dirty="0">
                <a:latin typeface="Calibri"/>
                <a:cs typeface="Calibri"/>
              </a:rPr>
              <a:t>g</a:t>
            </a:r>
            <a:r>
              <a:rPr sz="2200" spc="-30" dirty="0">
                <a:latin typeface="Calibri"/>
                <a:cs typeface="Calibri"/>
              </a:rPr>
              <a:t>y</a:t>
            </a:r>
            <a:r>
              <a:rPr sz="2200" spc="120" dirty="0">
                <a:latin typeface="Calibri"/>
                <a:cs typeface="Calibri"/>
              </a:rPr>
              <a:t>.</a:t>
            </a:r>
            <a:endParaRPr sz="2200" dirty="0">
              <a:latin typeface="Calibri"/>
              <a:cs typeface="Calibri"/>
            </a:endParaRPr>
          </a:p>
          <a:p>
            <a:pPr marL="285750" indent="-285750">
              <a:lnSpc>
                <a:spcPct val="100000"/>
              </a:lnSpc>
              <a:spcBef>
                <a:spcPts val="6"/>
              </a:spcBef>
              <a:buFont typeface="Courier New" panose="02070309020205020404" pitchFamily="49" charset="0"/>
              <a:buChar char="o"/>
            </a:pPr>
            <a:endParaRPr sz="1750" dirty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sz="2200" spc="155" dirty="0">
                <a:latin typeface="Calibri"/>
                <a:cs typeface="Calibri"/>
              </a:rPr>
              <a:t>C</a:t>
            </a:r>
            <a:r>
              <a:rPr sz="2200" spc="-60" dirty="0">
                <a:latin typeface="Calibri"/>
                <a:cs typeface="Calibri"/>
              </a:rPr>
              <a:t>o</a:t>
            </a:r>
            <a:r>
              <a:rPr sz="2200" spc="-200" dirty="0">
                <a:latin typeface="Calibri"/>
                <a:cs typeface="Calibri"/>
              </a:rPr>
              <a:t>n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-40" dirty="0">
                <a:latin typeface="Calibri"/>
                <a:cs typeface="Calibri"/>
              </a:rPr>
              <a:t>r</a:t>
            </a:r>
            <a:r>
              <a:rPr sz="2200" spc="-25" dirty="0">
                <a:latin typeface="Calibri"/>
                <a:cs typeface="Calibri"/>
              </a:rPr>
              <a:t>i</a:t>
            </a:r>
            <a:r>
              <a:rPr sz="2200" spc="55" dirty="0">
                <a:latin typeface="Calibri"/>
                <a:cs typeface="Calibri"/>
              </a:rPr>
              <a:t>b</a:t>
            </a:r>
            <a:r>
              <a:rPr sz="2200" spc="-200" dirty="0">
                <a:latin typeface="Calibri"/>
                <a:cs typeface="Calibri"/>
              </a:rPr>
              <a:t>u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40" dirty="0">
                <a:latin typeface="Calibri"/>
                <a:cs typeface="Calibri"/>
              </a:rPr>
              <a:t>e</a:t>
            </a:r>
            <a:r>
              <a:rPr sz="2200" spc="75" dirty="0">
                <a:latin typeface="Calibri"/>
                <a:cs typeface="Calibri"/>
              </a:rPr>
              <a:t> </a:t>
            </a:r>
            <a:r>
              <a:rPr sz="2200" spc="-135" dirty="0">
                <a:latin typeface="Calibri"/>
                <a:cs typeface="Calibri"/>
              </a:rPr>
              <a:t>t</a:t>
            </a:r>
            <a:r>
              <a:rPr sz="2200" spc="70" dirty="0">
                <a:latin typeface="Calibri"/>
                <a:cs typeface="Calibri"/>
              </a:rPr>
              <a:t>o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spc="-135" dirty="0">
                <a:latin typeface="Calibri"/>
                <a:cs typeface="Calibri"/>
              </a:rPr>
              <a:t>t</a:t>
            </a:r>
            <a:r>
              <a:rPr sz="2200" spc="-200" dirty="0">
                <a:latin typeface="Calibri"/>
                <a:cs typeface="Calibri"/>
              </a:rPr>
              <a:t>h</a:t>
            </a:r>
            <a:r>
              <a:rPr sz="2200" spc="40" dirty="0">
                <a:latin typeface="Calibri"/>
                <a:cs typeface="Calibri"/>
              </a:rPr>
              <a:t>e</a:t>
            </a:r>
            <a:r>
              <a:rPr sz="2200" spc="70" dirty="0">
                <a:latin typeface="Calibri"/>
                <a:cs typeface="Calibri"/>
              </a:rPr>
              <a:t> </a:t>
            </a:r>
            <a:r>
              <a:rPr sz="2200" spc="-130" dirty="0">
                <a:latin typeface="Calibri"/>
                <a:cs typeface="Calibri"/>
              </a:rPr>
              <a:t>s</a:t>
            </a:r>
            <a:r>
              <a:rPr sz="2200" spc="-200" dirty="0">
                <a:latin typeface="Calibri"/>
                <a:cs typeface="Calibri"/>
              </a:rPr>
              <a:t>u</a:t>
            </a:r>
            <a:r>
              <a:rPr sz="2200" spc="-90" dirty="0">
                <a:latin typeface="Calibri"/>
                <a:cs typeface="Calibri"/>
              </a:rPr>
              <a:t>c</a:t>
            </a:r>
            <a:r>
              <a:rPr sz="2200" spc="-105" dirty="0">
                <a:latin typeface="Calibri"/>
                <a:cs typeface="Calibri"/>
              </a:rPr>
              <a:t>c</a:t>
            </a:r>
            <a:r>
              <a:rPr sz="2200" dirty="0">
                <a:latin typeface="Calibri"/>
                <a:cs typeface="Calibri"/>
              </a:rPr>
              <a:t>e</a:t>
            </a:r>
            <a:r>
              <a:rPr sz="2200" spc="-130" dirty="0">
                <a:latin typeface="Calibri"/>
                <a:cs typeface="Calibri"/>
              </a:rPr>
              <a:t>ss</a:t>
            </a:r>
            <a:r>
              <a:rPr sz="2200" spc="55" dirty="0">
                <a:latin typeface="Calibri"/>
                <a:cs typeface="Calibri"/>
              </a:rPr>
              <a:t>f</a:t>
            </a:r>
            <a:r>
              <a:rPr sz="2200" spc="-200" dirty="0">
                <a:latin typeface="Calibri"/>
                <a:cs typeface="Calibri"/>
              </a:rPr>
              <a:t>u</a:t>
            </a:r>
            <a:r>
              <a:rPr sz="2200" spc="-10" dirty="0">
                <a:latin typeface="Calibri"/>
                <a:cs typeface="Calibri"/>
              </a:rPr>
              <a:t>l</a:t>
            </a:r>
            <a:r>
              <a:rPr sz="2200" spc="140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i</a:t>
            </a:r>
            <a:r>
              <a:rPr sz="2200" spc="-300" dirty="0">
                <a:latin typeface="Calibri"/>
                <a:cs typeface="Calibri"/>
              </a:rPr>
              <a:t>m</a:t>
            </a:r>
            <a:r>
              <a:rPr sz="2200" spc="55" dirty="0">
                <a:latin typeface="Calibri"/>
                <a:cs typeface="Calibri"/>
              </a:rPr>
              <a:t>p</a:t>
            </a:r>
            <a:r>
              <a:rPr sz="2200" spc="-30" dirty="0">
                <a:latin typeface="Calibri"/>
                <a:cs typeface="Calibri"/>
              </a:rPr>
              <a:t>l</a:t>
            </a:r>
            <a:r>
              <a:rPr sz="2200" spc="5" dirty="0">
                <a:latin typeface="Calibri"/>
                <a:cs typeface="Calibri"/>
              </a:rPr>
              <a:t>e</a:t>
            </a:r>
            <a:r>
              <a:rPr sz="2200" spc="-300" dirty="0">
                <a:latin typeface="Calibri"/>
                <a:cs typeface="Calibri"/>
              </a:rPr>
              <a:t>m</a:t>
            </a:r>
            <a:r>
              <a:rPr sz="2200" spc="5" dirty="0">
                <a:latin typeface="Calibri"/>
                <a:cs typeface="Calibri"/>
              </a:rPr>
              <a:t>e</a:t>
            </a:r>
            <a:r>
              <a:rPr sz="2200" spc="-200" dirty="0">
                <a:latin typeface="Calibri"/>
                <a:cs typeface="Calibri"/>
              </a:rPr>
              <a:t>n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-25" dirty="0">
                <a:latin typeface="Calibri"/>
                <a:cs typeface="Calibri"/>
              </a:rPr>
              <a:t>i</a:t>
            </a:r>
            <a:r>
              <a:rPr sz="2200" spc="-60" dirty="0">
                <a:latin typeface="Calibri"/>
                <a:cs typeface="Calibri"/>
              </a:rPr>
              <a:t>o</a:t>
            </a:r>
            <a:r>
              <a:rPr sz="2200" dirty="0">
                <a:latin typeface="Calibri"/>
                <a:cs typeface="Calibri"/>
              </a:rPr>
              <a:t>n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spc="-60" dirty="0">
                <a:latin typeface="Calibri"/>
                <a:cs typeface="Calibri"/>
              </a:rPr>
              <a:t>o</a:t>
            </a:r>
            <a:r>
              <a:rPr sz="2200" spc="-70" dirty="0">
                <a:latin typeface="Calibri"/>
                <a:cs typeface="Calibri"/>
              </a:rPr>
              <a:t>f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85" dirty="0">
                <a:latin typeface="Calibri"/>
                <a:cs typeface="Calibri"/>
              </a:rPr>
              <a:t> 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-200" dirty="0">
                <a:latin typeface="Calibri"/>
                <a:cs typeface="Calibri"/>
              </a:rPr>
              <a:t>h</a:t>
            </a:r>
            <a:r>
              <a:rPr sz="2200" spc="40" dirty="0">
                <a:latin typeface="Calibri"/>
                <a:cs typeface="Calibri"/>
              </a:rPr>
              <a:t>e</a:t>
            </a:r>
            <a:r>
              <a:rPr sz="2200" spc="75" dirty="0">
                <a:latin typeface="Calibri"/>
                <a:cs typeface="Calibri"/>
              </a:rPr>
              <a:t> </a:t>
            </a:r>
            <a:r>
              <a:rPr sz="2200" spc="-130" dirty="0">
                <a:latin typeface="Calibri"/>
                <a:cs typeface="Calibri"/>
              </a:rPr>
              <a:t>s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-60" dirty="0">
                <a:latin typeface="Calibri"/>
                <a:cs typeface="Calibri"/>
              </a:rPr>
              <a:t>r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spc="-140" dirty="0">
                <a:latin typeface="Calibri"/>
                <a:cs typeface="Calibri"/>
              </a:rPr>
              <a:t>t</a:t>
            </a:r>
            <a:r>
              <a:rPr sz="2200" dirty="0">
                <a:latin typeface="Calibri"/>
                <a:cs typeface="Calibri"/>
              </a:rPr>
              <a:t>e</a:t>
            </a:r>
            <a:r>
              <a:rPr sz="2200" spc="125" dirty="0">
                <a:latin typeface="Calibri"/>
                <a:cs typeface="Calibri"/>
              </a:rPr>
              <a:t>g</a:t>
            </a:r>
            <a:r>
              <a:rPr sz="2200" spc="-25" dirty="0">
                <a:latin typeface="Calibri"/>
                <a:cs typeface="Calibri"/>
              </a:rPr>
              <a:t>y</a:t>
            </a:r>
            <a:r>
              <a:rPr sz="2200" spc="120" dirty="0">
                <a:latin typeface="Calibri"/>
                <a:cs typeface="Calibri"/>
              </a:rPr>
              <a:t>.</a:t>
            </a:r>
            <a:endParaRPr sz="2200" dirty="0">
              <a:latin typeface="Calibri"/>
              <a:cs typeface="Calibri"/>
            </a:endParaRPr>
          </a:p>
          <a:p>
            <a:pPr marL="285750" indent="-285750">
              <a:lnSpc>
                <a:spcPct val="100000"/>
              </a:lnSpc>
              <a:spcBef>
                <a:spcPts val="3"/>
              </a:spcBef>
              <a:buFont typeface="Courier New" panose="02070309020205020404" pitchFamily="49" charset="0"/>
              <a:buChar char="o"/>
            </a:pPr>
            <a:endParaRPr sz="1750" dirty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sz="2200" spc="50" dirty="0">
                <a:latin typeface="Calibri"/>
                <a:cs typeface="Calibri"/>
              </a:rPr>
              <a:t>A</a:t>
            </a:r>
            <a:r>
              <a:rPr sz="2200" spc="-195" dirty="0">
                <a:latin typeface="Calibri"/>
                <a:cs typeface="Calibri"/>
              </a:rPr>
              <a:t>n</a:t>
            </a:r>
            <a:r>
              <a:rPr sz="2200" spc="-135" dirty="0">
                <a:latin typeface="Calibri"/>
                <a:cs typeface="Calibri"/>
              </a:rPr>
              <a:t>t</a:t>
            </a:r>
            <a:r>
              <a:rPr sz="2200" spc="-25" dirty="0">
                <a:latin typeface="Calibri"/>
                <a:cs typeface="Calibri"/>
              </a:rPr>
              <a:t>i</a:t>
            </a:r>
            <a:r>
              <a:rPr sz="2200" spc="-95" dirty="0">
                <a:latin typeface="Calibri"/>
                <a:cs typeface="Calibri"/>
              </a:rPr>
              <a:t>c</a:t>
            </a:r>
            <a:r>
              <a:rPr sz="2200" spc="-25" dirty="0">
                <a:latin typeface="Calibri"/>
                <a:cs typeface="Calibri"/>
              </a:rPr>
              <a:t>i</a:t>
            </a:r>
            <a:r>
              <a:rPr sz="2200" spc="55" dirty="0">
                <a:latin typeface="Calibri"/>
                <a:cs typeface="Calibri"/>
              </a:rPr>
              <a:t>p</a:t>
            </a:r>
            <a:r>
              <a:rPr sz="2200" spc="155" dirty="0">
                <a:latin typeface="Calibri"/>
                <a:cs typeface="Calibri"/>
              </a:rPr>
              <a:t>a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45" dirty="0">
                <a:latin typeface="Calibri"/>
                <a:cs typeface="Calibri"/>
              </a:rPr>
              <a:t>e</a:t>
            </a:r>
            <a:r>
              <a:rPr sz="2200" spc="90" dirty="0">
                <a:latin typeface="Calibri"/>
                <a:cs typeface="Calibri"/>
              </a:rPr>
              <a:t> </a:t>
            </a:r>
            <a:r>
              <a:rPr sz="2200" spc="-85" dirty="0">
                <a:latin typeface="Calibri"/>
                <a:cs typeface="Calibri"/>
              </a:rPr>
              <a:t>c</a:t>
            </a:r>
            <a:r>
              <a:rPr sz="2200" spc="-65" dirty="0">
                <a:latin typeface="Calibri"/>
                <a:cs typeface="Calibri"/>
              </a:rPr>
              <a:t>o</a:t>
            </a:r>
            <a:r>
              <a:rPr sz="2200" spc="-295" dirty="0">
                <a:latin typeface="Calibri"/>
                <a:cs typeface="Calibri"/>
              </a:rPr>
              <a:t>m</a:t>
            </a:r>
            <a:r>
              <a:rPr sz="2200" spc="55" dirty="0">
                <a:latin typeface="Calibri"/>
                <a:cs typeface="Calibri"/>
              </a:rPr>
              <a:t>p</a:t>
            </a:r>
            <a:r>
              <a:rPr sz="2200" spc="5" dirty="0">
                <a:latin typeface="Calibri"/>
                <a:cs typeface="Calibri"/>
              </a:rPr>
              <a:t>e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-25" dirty="0">
                <a:latin typeface="Calibri"/>
                <a:cs typeface="Calibri"/>
              </a:rPr>
              <a:t>i</a:t>
            </a:r>
            <a:r>
              <a:rPr sz="2200" spc="-140" dirty="0">
                <a:latin typeface="Calibri"/>
                <a:cs typeface="Calibri"/>
              </a:rPr>
              <a:t>t</a:t>
            </a:r>
            <a:r>
              <a:rPr sz="2200" spc="-60" dirty="0">
                <a:latin typeface="Calibri"/>
                <a:cs typeface="Calibri"/>
              </a:rPr>
              <a:t>o</a:t>
            </a:r>
            <a:r>
              <a:rPr sz="2200" spc="-40" dirty="0">
                <a:latin typeface="Calibri"/>
                <a:cs typeface="Calibri"/>
              </a:rPr>
              <a:t>r</a:t>
            </a:r>
            <a:r>
              <a:rPr sz="2200" spc="-130" dirty="0">
                <a:latin typeface="Calibri"/>
                <a:cs typeface="Calibri"/>
              </a:rPr>
              <a:t>s</a:t>
            </a:r>
            <a:r>
              <a:rPr sz="2200" spc="85" dirty="0">
                <a:latin typeface="Calibri"/>
                <a:cs typeface="Calibri"/>
              </a:rPr>
              <a:t>’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spc="-295" dirty="0">
                <a:latin typeface="Calibri"/>
                <a:cs typeface="Calibri"/>
              </a:rPr>
              <a:t>m</a:t>
            </a:r>
            <a:r>
              <a:rPr sz="2200" spc="-60" dirty="0">
                <a:latin typeface="Calibri"/>
                <a:cs typeface="Calibri"/>
              </a:rPr>
              <a:t>o</a:t>
            </a:r>
            <a:r>
              <a:rPr sz="2200" spc="-90" dirty="0">
                <a:latin typeface="Calibri"/>
                <a:cs typeface="Calibri"/>
              </a:rPr>
              <a:t>v</a:t>
            </a:r>
            <a:r>
              <a:rPr sz="2200" spc="5" dirty="0">
                <a:latin typeface="Calibri"/>
                <a:cs typeface="Calibri"/>
              </a:rPr>
              <a:t>e</a:t>
            </a:r>
            <a:r>
              <a:rPr sz="2200" spc="-155" dirty="0">
                <a:latin typeface="Calibri"/>
                <a:cs typeface="Calibri"/>
              </a:rPr>
              <a:t>s</a:t>
            </a:r>
            <a:r>
              <a:rPr sz="2200" spc="120" dirty="0">
                <a:latin typeface="Calibri"/>
                <a:cs typeface="Calibri"/>
              </a:rPr>
              <a:t>.</a:t>
            </a:r>
            <a:endParaRPr sz="2200" dirty="0">
              <a:latin typeface="Calibri"/>
              <a:cs typeface="Calibri"/>
            </a:endParaRPr>
          </a:p>
          <a:p>
            <a:pPr marL="285750" indent="-285750">
              <a:lnSpc>
                <a:spcPct val="100000"/>
              </a:lnSpc>
              <a:spcBef>
                <a:spcPts val="17"/>
              </a:spcBef>
              <a:buFont typeface="Courier New" panose="02070309020205020404" pitchFamily="49" charset="0"/>
              <a:buChar char="o"/>
            </a:pPr>
            <a:endParaRPr sz="1750" dirty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sz="2200" spc="90" dirty="0">
                <a:latin typeface="Calibri"/>
                <a:cs typeface="Calibri"/>
              </a:rPr>
              <a:t>S</a:t>
            </a:r>
            <a:r>
              <a:rPr sz="2200" spc="-200" dirty="0">
                <a:latin typeface="Calibri"/>
                <a:cs typeface="Calibri"/>
              </a:rPr>
              <a:t>h</a:t>
            </a:r>
            <a:r>
              <a:rPr sz="2200" spc="-60" dirty="0">
                <a:latin typeface="Calibri"/>
                <a:cs typeface="Calibri"/>
              </a:rPr>
              <a:t>o</a:t>
            </a:r>
            <a:r>
              <a:rPr sz="2200" spc="0" dirty="0">
                <a:latin typeface="Calibri"/>
                <a:cs typeface="Calibri"/>
              </a:rPr>
              <a:t>r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5" dirty="0">
                <a:latin typeface="Calibri"/>
                <a:cs typeface="Calibri"/>
              </a:rPr>
              <a:t>e</a:t>
            </a:r>
            <a:r>
              <a:rPr sz="2200" dirty="0">
                <a:latin typeface="Calibri"/>
                <a:cs typeface="Calibri"/>
              </a:rPr>
              <a:t>n</a:t>
            </a:r>
            <a:r>
              <a:rPr sz="2200" spc="-90" dirty="0">
                <a:latin typeface="Calibri"/>
                <a:cs typeface="Calibri"/>
              </a:rPr>
              <a:t> </a:t>
            </a:r>
            <a:r>
              <a:rPr sz="2200" spc="-135" dirty="0">
                <a:latin typeface="Calibri"/>
                <a:cs typeface="Calibri"/>
              </a:rPr>
              <a:t>t</a:t>
            </a:r>
            <a:r>
              <a:rPr sz="2200" spc="-200" dirty="0">
                <a:latin typeface="Calibri"/>
                <a:cs typeface="Calibri"/>
              </a:rPr>
              <a:t>h</a:t>
            </a:r>
            <a:r>
              <a:rPr sz="2200" spc="40" dirty="0">
                <a:latin typeface="Calibri"/>
                <a:cs typeface="Calibri"/>
              </a:rPr>
              <a:t>e</a:t>
            </a:r>
            <a:r>
              <a:rPr sz="2200" spc="70" dirty="0">
                <a:latin typeface="Calibri"/>
                <a:cs typeface="Calibri"/>
              </a:rPr>
              <a:t> 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-25" dirty="0">
                <a:latin typeface="Calibri"/>
                <a:cs typeface="Calibri"/>
              </a:rPr>
              <a:t>i</a:t>
            </a:r>
            <a:r>
              <a:rPr sz="2200" spc="-300" dirty="0">
                <a:latin typeface="Calibri"/>
                <a:cs typeface="Calibri"/>
              </a:rPr>
              <a:t>m</a:t>
            </a:r>
            <a:r>
              <a:rPr sz="2200" spc="40" dirty="0">
                <a:latin typeface="Calibri"/>
                <a:cs typeface="Calibri"/>
              </a:rPr>
              <a:t>e</a:t>
            </a:r>
            <a:r>
              <a:rPr sz="2200" spc="85" dirty="0">
                <a:latin typeface="Calibri"/>
                <a:cs typeface="Calibri"/>
              </a:rPr>
              <a:t> </a:t>
            </a:r>
            <a:r>
              <a:rPr sz="2200" spc="-40" dirty="0">
                <a:latin typeface="Calibri"/>
                <a:cs typeface="Calibri"/>
              </a:rPr>
              <a:t>r</a:t>
            </a:r>
            <a:r>
              <a:rPr sz="2200" dirty="0">
                <a:latin typeface="Calibri"/>
                <a:cs typeface="Calibri"/>
              </a:rPr>
              <a:t>e</a:t>
            </a:r>
            <a:r>
              <a:rPr sz="2200" spc="55" dirty="0">
                <a:latin typeface="Calibri"/>
                <a:cs typeface="Calibri"/>
              </a:rPr>
              <a:t>q</a:t>
            </a:r>
            <a:r>
              <a:rPr sz="2200" spc="-200" dirty="0">
                <a:latin typeface="Calibri"/>
                <a:cs typeface="Calibri"/>
              </a:rPr>
              <a:t>u</a:t>
            </a:r>
            <a:r>
              <a:rPr sz="2200" spc="-25" dirty="0">
                <a:latin typeface="Calibri"/>
                <a:cs typeface="Calibri"/>
              </a:rPr>
              <a:t>i</a:t>
            </a:r>
            <a:r>
              <a:rPr sz="2200" spc="-40" dirty="0">
                <a:latin typeface="Calibri"/>
                <a:cs typeface="Calibri"/>
              </a:rPr>
              <a:t>r</a:t>
            </a:r>
            <a:r>
              <a:rPr sz="2200" spc="5" dirty="0">
                <a:latin typeface="Calibri"/>
                <a:cs typeface="Calibri"/>
              </a:rPr>
              <a:t>e</a:t>
            </a:r>
            <a:r>
              <a:rPr sz="2200" spc="110" dirty="0">
                <a:latin typeface="Calibri"/>
                <a:cs typeface="Calibri"/>
              </a:rPr>
              <a:t>d</a:t>
            </a:r>
            <a:r>
              <a:rPr sz="2200" spc="70" dirty="0">
                <a:latin typeface="Calibri"/>
                <a:cs typeface="Calibri"/>
              </a:rPr>
              <a:t> 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70" dirty="0">
                <a:latin typeface="Calibri"/>
                <a:cs typeface="Calibri"/>
              </a:rPr>
              <a:t>o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spc="-35" dirty="0">
                <a:latin typeface="Calibri"/>
                <a:cs typeface="Calibri"/>
              </a:rPr>
              <a:t>r</a:t>
            </a:r>
            <a:r>
              <a:rPr sz="2200" dirty="0">
                <a:latin typeface="Calibri"/>
                <a:cs typeface="Calibri"/>
              </a:rPr>
              <a:t>e</a:t>
            </a:r>
            <a:r>
              <a:rPr sz="2200" spc="-130" dirty="0">
                <a:latin typeface="Calibri"/>
                <a:cs typeface="Calibri"/>
              </a:rPr>
              <a:t>s</a:t>
            </a:r>
            <a:r>
              <a:rPr sz="2200" spc="55" dirty="0">
                <a:latin typeface="Calibri"/>
                <a:cs typeface="Calibri"/>
              </a:rPr>
              <a:t>p</a:t>
            </a:r>
            <a:r>
              <a:rPr sz="2200" spc="-60" dirty="0">
                <a:latin typeface="Calibri"/>
                <a:cs typeface="Calibri"/>
              </a:rPr>
              <a:t>o</a:t>
            </a:r>
            <a:r>
              <a:rPr sz="2200" spc="-200" dirty="0">
                <a:latin typeface="Calibri"/>
                <a:cs typeface="Calibri"/>
              </a:rPr>
              <a:t>n</a:t>
            </a:r>
            <a:r>
              <a:rPr sz="2200" spc="110" dirty="0">
                <a:latin typeface="Calibri"/>
                <a:cs typeface="Calibri"/>
              </a:rPr>
              <a:t>d</a:t>
            </a:r>
            <a:r>
              <a:rPr sz="2200" spc="60" dirty="0">
                <a:latin typeface="Calibri"/>
                <a:cs typeface="Calibri"/>
              </a:rPr>
              <a:t> </a:t>
            </a:r>
            <a:r>
              <a:rPr sz="2200" spc="-80" dirty="0">
                <a:latin typeface="Calibri"/>
                <a:cs typeface="Calibri"/>
              </a:rPr>
              <a:t>(</a:t>
            </a:r>
            <a:r>
              <a:rPr sz="2200" spc="-90" dirty="0">
                <a:latin typeface="Calibri"/>
                <a:cs typeface="Calibri"/>
              </a:rPr>
              <a:t>c</a:t>
            </a:r>
            <a:r>
              <a:rPr sz="2200" spc="-60" dirty="0">
                <a:latin typeface="Calibri"/>
                <a:cs typeface="Calibri"/>
              </a:rPr>
              <a:t>o</a:t>
            </a:r>
            <a:r>
              <a:rPr sz="2200" spc="-200" dirty="0">
                <a:latin typeface="Calibri"/>
                <a:cs typeface="Calibri"/>
              </a:rPr>
              <a:t>un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10" dirty="0">
                <a:latin typeface="Calibri"/>
                <a:cs typeface="Calibri"/>
              </a:rPr>
              <a:t>e</a:t>
            </a:r>
            <a:r>
              <a:rPr sz="2200" spc="0" dirty="0">
                <a:latin typeface="Calibri"/>
                <a:cs typeface="Calibri"/>
              </a:rPr>
              <a:t>r</a:t>
            </a:r>
            <a:r>
              <a:rPr sz="2200" spc="-300" dirty="0">
                <a:latin typeface="Calibri"/>
                <a:cs typeface="Calibri"/>
              </a:rPr>
              <a:t>m</a:t>
            </a:r>
            <a:r>
              <a:rPr sz="2200" spc="-60" dirty="0">
                <a:latin typeface="Calibri"/>
                <a:cs typeface="Calibri"/>
              </a:rPr>
              <a:t>o</a:t>
            </a:r>
            <a:r>
              <a:rPr sz="2200" spc="-90" dirty="0">
                <a:latin typeface="Calibri"/>
                <a:cs typeface="Calibri"/>
              </a:rPr>
              <a:t>v</a:t>
            </a:r>
            <a:r>
              <a:rPr sz="2200" dirty="0">
                <a:latin typeface="Calibri"/>
                <a:cs typeface="Calibri"/>
              </a:rPr>
              <a:t>e</a:t>
            </a:r>
            <a:r>
              <a:rPr sz="2200" spc="-130" dirty="0">
                <a:latin typeface="Calibri"/>
                <a:cs typeface="Calibri"/>
              </a:rPr>
              <a:t>s</a:t>
            </a:r>
            <a:r>
              <a:rPr sz="2200" spc="-40" dirty="0">
                <a:latin typeface="Calibri"/>
                <a:cs typeface="Calibri"/>
              </a:rPr>
              <a:t>)</a:t>
            </a:r>
            <a:r>
              <a:rPr sz="2200" spc="95" dirty="0">
                <a:latin typeface="Calibri"/>
                <a:cs typeface="Calibri"/>
              </a:rPr>
              <a:t> 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70" dirty="0">
                <a:latin typeface="Calibri"/>
                <a:cs typeface="Calibri"/>
              </a:rPr>
              <a:t>o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spc="210" dirty="0">
                <a:latin typeface="Calibri"/>
                <a:cs typeface="Calibri"/>
              </a:rPr>
              <a:t>a</a:t>
            </a:r>
            <a:r>
              <a:rPr lang="en-US" sz="2200" dirty="0">
                <a:latin typeface="Calibri"/>
                <a:cs typeface="Calibri"/>
              </a:rPr>
              <a:t> </a:t>
            </a:r>
            <a:r>
              <a:rPr sz="2200" spc="-85" dirty="0">
                <a:latin typeface="Calibri"/>
                <a:cs typeface="Calibri"/>
              </a:rPr>
              <a:t>c</a:t>
            </a:r>
            <a:r>
              <a:rPr sz="2200" spc="-65" dirty="0">
                <a:latin typeface="Calibri"/>
                <a:cs typeface="Calibri"/>
              </a:rPr>
              <a:t>o</a:t>
            </a:r>
            <a:r>
              <a:rPr sz="2200" spc="-295" dirty="0">
                <a:latin typeface="Calibri"/>
                <a:cs typeface="Calibri"/>
              </a:rPr>
              <a:t>m</a:t>
            </a:r>
            <a:r>
              <a:rPr sz="2200" spc="55" dirty="0">
                <a:latin typeface="Calibri"/>
                <a:cs typeface="Calibri"/>
              </a:rPr>
              <a:t>p</a:t>
            </a:r>
            <a:r>
              <a:rPr sz="2200" spc="5" dirty="0">
                <a:latin typeface="Calibri"/>
                <a:cs typeface="Calibri"/>
              </a:rPr>
              <a:t>e</a:t>
            </a:r>
            <a:r>
              <a:rPr sz="2200" spc="-145" dirty="0">
                <a:latin typeface="Calibri"/>
                <a:cs typeface="Calibri"/>
              </a:rPr>
              <a:t>t</a:t>
            </a:r>
            <a:r>
              <a:rPr sz="2200" spc="-25" dirty="0">
                <a:latin typeface="Calibri"/>
                <a:cs typeface="Calibri"/>
              </a:rPr>
              <a:t>i</a:t>
            </a:r>
            <a:r>
              <a:rPr sz="2200" spc="-140" dirty="0">
                <a:latin typeface="Calibri"/>
                <a:cs typeface="Calibri"/>
              </a:rPr>
              <a:t>t</a:t>
            </a:r>
            <a:r>
              <a:rPr sz="2200" spc="-60" dirty="0">
                <a:latin typeface="Calibri"/>
                <a:cs typeface="Calibri"/>
              </a:rPr>
              <a:t>o</a:t>
            </a:r>
            <a:r>
              <a:rPr sz="2200" spc="-40" dirty="0">
                <a:latin typeface="Calibri"/>
                <a:cs typeface="Calibri"/>
              </a:rPr>
              <a:t>r</a:t>
            </a:r>
            <a:r>
              <a:rPr sz="2200" spc="-120" dirty="0">
                <a:latin typeface="Calibri"/>
                <a:cs typeface="Calibri"/>
              </a:rPr>
              <a:t>’</a:t>
            </a:r>
            <a:r>
              <a:rPr sz="2200" spc="15" dirty="0">
                <a:latin typeface="Calibri"/>
                <a:cs typeface="Calibri"/>
              </a:rPr>
              <a:t>s</a:t>
            </a:r>
            <a:r>
              <a:rPr sz="2200" spc="-10" dirty="0">
                <a:latin typeface="Calibri"/>
                <a:cs typeface="Calibri"/>
              </a:rPr>
              <a:t> </a:t>
            </a:r>
            <a:r>
              <a:rPr sz="2200" spc="-295" dirty="0">
                <a:latin typeface="Calibri"/>
                <a:cs typeface="Calibri"/>
              </a:rPr>
              <a:t>m</a:t>
            </a:r>
            <a:r>
              <a:rPr sz="2200" spc="-60" dirty="0">
                <a:latin typeface="Calibri"/>
                <a:cs typeface="Calibri"/>
              </a:rPr>
              <a:t>o</a:t>
            </a:r>
            <a:r>
              <a:rPr sz="2200" spc="-90" dirty="0">
                <a:latin typeface="Calibri"/>
                <a:cs typeface="Calibri"/>
              </a:rPr>
              <a:t>v</a:t>
            </a:r>
            <a:r>
              <a:rPr sz="2200" spc="5" dirty="0">
                <a:latin typeface="Calibri"/>
                <a:cs typeface="Calibri"/>
              </a:rPr>
              <a:t>e</a:t>
            </a:r>
            <a:r>
              <a:rPr sz="2200" spc="-155" dirty="0">
                <a:latin typeface="Calibri"/>
                <a:cs typeface="Calibri"/>
              </a:rPr>
              <a:t>s</a:t>
            </a:r>
            <a:r>
              <a:rPr sz="2200" spc="120" dirty="0">
                <a:latin typeface="Calibri"/>
                <a:cs typeface="Calibri"/>
              </a:rPr>
              <a:t>.</a:t>
            </a:r>
            <a:endParaRPr sz="2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2400" y="317905"/>
            <a:ext cx="8458200" cy="1161174"/>
          </a:xfrm>
          <a:prstGeom prst="rect">
            <a:avLst/>
          </a:prstGeom>
        </p:spPr>
        <p:txBody>
          <a:bodyPr vert="horz" wrap="square" lIns="0" tIns="52664" rIns="0" bIns="0" rtlCol="0">
            <a:spAutoFit/>
          </a:bodyPr>
          <a:lstStyle/>
          <a:p>
            <a:pPr marR="5080">
              <a:lnSpc>
                <a:spcPct val="100000"/>
              </a:lnSpc>
            </a:pPr>
            <a:r>
              <a:rPr sz="3600" spc="390" dirty="0"/>
              <a:t>O</a:t>
            </a:r>
            <a:r>
              <a:rPr sz="3600" spc="95" dirty="0"/>
              <a:t>b</a:t>
            </a:r>
            <a:r>
              <a:rPr sz="3600" spc="-215" dirty="0"/>
              <a:t>s</a:t>
            </a:r>
            <a:r>
              <a:rPr sz="3600" spc="-235" dirty="0"/>
              <a:t>t</a:t>
            </a:r>
            <a:r>
              <a:rPr sz="3600" spc="260" dirty="0"/>
              <a:t>a</a:t>
            </a:r>
            <a:r>
              <a:rPr sz="3600" spc="-140" dirty="0"/>
              <a:t>c</a:t>
            </a:r>
            <a:r>
              <a:rPr sz="3600" spc="-40" dirty="0"/>
              <a:t>l</a:t>
            </a:r>
            <a:r>
              <a:rPr sz="3600" spc="5" dirty="0"/>
              <a:t>e</a:t>
            </a:r>
            <a:r>
              <a:rPr sz="3600" spc="25" dirty="0"/>
              <a:t>s</a:t>
            </a:r>
            <a:r>
              <a:rPr sz="3600" spc="-60" dirty="0"/>
              <a:t> </a:t>
            </a:r>
            <a:r>
              <a:rPr sz="3600" spc="-235" dirty="0"/>
              <a:t>t</a:t>
            </a:r>
            <a:r>
              <a:rPr sz="3600" spc="125" dirty="0"/>
              <a:t>o</a:t>
            </a:r>
            <a:r>
              <a:rPr sz="3600" spc="-45" dirty="0"/>
              <a:t> </a:t>
            </a:r>
            <a:r>
              <a:rPr sz="3600" spc="-195" dirty="0"/>
              <a:t>E</a:t>
            </a:r>
            <a:r>
              <a:rPr sz="3600" spc="95" dirty="0"/>
              <a:t>ff</a:t>
            </a:r>
            <a:r>
              <a:rPr sz="3600" spc="5" dirty="0"/>
              <a:t>e</a:t>
            </a:r>
            <a:r>
              <a:rPr sz="3600" spc="-140" dirty="0"/>
              <a:t>c</a:t>
            </a:r>
            <a:r>
              <a:rPr sz="3600" spc="-235" dirty="0"/>
              <a:t>t</a:t>
            </a:r>
            <a:r>
              <a:rPr sz="3600" spc="-40" dirty="0"/>
              <a:t>i</a:t>
            </a:r>
            <a:r>
              <a:rPr sz="3600" spc="-135" dirty="0"/>
              <a:t>v</a:t>
            </a:r>
            <a:r>
              <a:rPr sz="3600" spc="75" dirty="0"/>
              <a:t>e</a:t>
            </a:r>
            <a:r>
              <a:rPr lang="en-US" sz="3600" spc="110" dirty="0"/>
              <a:t> </a:t>
            </a:r>
            <a:r>
              <a:rPr sz="3600" spc="145" dirty="0"/>
              <a:t>S</a:t>
            </a:r>
            <a:r>
              <a:rPr sz="3600" spc="5" dirty="0"/>
              <a:t>e</a:t>
            </a:r>
            <a:r>
              <a:rPr sz="3600" spc="75" dirty="0"/>
              <a:t>r</a:t>
            </a:r>
            <a:r>
              <a:rPr sz="3600" spc="-55" dirty="0"/>
              <a:t>v</a:t>
            </a:r>
            <a:r>
              <a:rPr sz="3600" spc="-40" dirty="0"/>
              <a:t>i</a:t>
            </a:r>
            <a:r>
              <a:rPr sz="3600" spc="-140" dirty="0"/>
              <a:t>c</a:t>
            </a:r>
            <a:r>
              <a:rPr sz="3600" spc="75" dirty="0"/>
              <a:t>e</a:t>
            </a:r>
            <a:r>
              <a:rPr lang="en-US" sz="3600" spc="75" dirty="0"/>
              <a:t> </a:t>
            </a:r>
            <a:r>
              <a:rPr sz="3600" spc="85" dirty="0"/>
              <a:t>A</a:t>
            </a:r>
            <a:r>
              <a:rPr sz="3600" spc="-65" dirty="0"/>
              <a:t>r</a:t>
            </a:r>
            <a:r>
              <a:rPr sz="3600" spc="5" dirty="0"/>
              <a:t>e</a:t>
            </a:r>
            <a:r>
              <a:rPr sz="3600" spc="350" dirty="0"/>
              <a:t>a</a:t>
            </a:r>
            <a:r>
              <a:rPr sz="3600" spc="165" dirty="0"/>
              <a:t> </a:t>
            </a:r>
            <a:r>
              <a:rPr sz="3600" spc="250" dirty="0"/>
              <a:t>C</a:t>
            </a:r>
            <a:r>
              <a:rPr sz="3600" spc="-100" dirty="0"/>
              <a:t>o</a:t>
            </a:r>
            <a:r>
              <a:rPr sz="3600" spc="-480" dirty="0"/>
              <a:t>m</a:t>
            </a:r>
            <a:r>
              <a:rPr sz="3600" spc="95" dirty="0"/>
              <a:t>p</a:t>
            </a:r>
            <a:r>
              <a:rPr sz="3600" spc="5" dirty="0"/>
              <a:t>e</a:t>
            </a:r>
            <a:r>
              <a:rPr sz="3600" spc="-235" dirty="0"/>
              <a:t>t</a:t>
            </a:r>
            <a:r>
              <a:rPr sz="3600" spc="-40" dirty="0"/>
              <a:t>i</a:t>
            </a:r>
            <a:r>
              <a:rPr sz="3600" spc="-235" dirty="0"/>
              <a:t>t</a:t>
            </a:r>
            <a:r>
              <a:rPr sz="3600" spc="-100" dirty="0"/>
              <a:t>o</a:t>
            </a:r>
            <a:r>
              <a:rPr sz="3600" spc="-55" dirty="0"/>
              <a:t>r</a:t>
            </a:r>
            <a:r>
              <a:rPr lang="en-US" sz="3600" spc="170" dirty="0"/>
              <a:t> </a:t>
            </a:r>
            <a:r>
              <a:rPr sz="3600" spc="70" dirty="0"/>
              <a:t>A</a:t>
            </a:r>
            <a:r>
              <a:rPr sz="3600" spc="-315" dirty="0"/>
              <a:t>n</a:t>
            </a:r>
            <a:r>
              <a:rPr sz="3600" spc="260" dirty="0"/>
              <a:t>a</a:t>
            </a:r>
            <a:r>
              <a:rPr sz="3600" spc="-40" dirty="0"/>
              <a:t>l</a:t>
            </a:r>
            <a:r>
              <a:rPr sz="3600" spc="165" dirty="0"/>
              <a:t>y</a:t>
            </a:r>
            <a:r>
              <a:rPr sz="3600" spc="-215" dirty="0"/>
              <a:t>s</a:t>
            </a:r>
            <a:r>
              <a:rPr sz="3600" spc="-40" dirty="0"/>
              <a:t>i</a:t>
            </a:r>
            <a:r>
              <a:rPr sz="3600" spc="25" dirty="0"/>
              <a:t>s</a:t>
            </a:r>
            <a:endParaRPr sz="3600" dirty="0"/>
          </a:p>
        </p:txBody>
      </p:sp>
      <p:sp>
        <p:nvSpPr>
          <p:cNvPr id="9" name="object 9"/>
          <p:cNvSpPr txBox="1"/>
          <p:nvPr/>
        </p:nvSpPr>
        <p:spPr>
          <a:xfrm>
            <a:off x="475284" y="2057400"/>
            <a:ext cx="8668716" cy="41429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69900" marR="519430" indent="-457200">
              <a:lnSpc>
                <a:spcPts val="5560"/>
              </a:lnSpc>
              <a:buFont typeface="Courier New" panose="02070309020205020404" pitchFamily="49" charset="0"/>
              <a:buChar char="o"/>
            </a:pPr>
            <a:r>
              <a:rPr sz="2700" spc="-229" dirty="0">
                <a:latin typeface="Calibri"/>
                <a:cs typeface="Calibri"/>
              </a:rPr>
              <a:t>M</a:t>
            </a:r>
            <a:r>
              <a:rPr sz="2700" spc="-40" dirty="0">
                <a:latin typeface="Calibri"/>
                <a:cs typeface="Calibri"/>
              </a:rPr>
              <a:t>i</a:t>
            </a:r>
            <a:r>
              <a:rPr sz="2700" spc="-160" dirty="0">
                <a:latin typeface="Calibri"/>
                <a:cs typeface="Calibri"/>
              </a:rPr>
              <a:t>s</a:t>
            </a:r>
            <a:r>
              <a:rPr sz="2700" spc="-60" dirty="0">
                <a:latin typeface="Calibri"/>
                <a:cs typeface="Calibri"/>
              </a:rPr>
              <a:t>j</a:t>
            </a:r>
            <a:r>
              <a:rPr sz="2700" spc="-240" dirty="0">
                <a:latin typeface="Calibri"/>
                <a:cs typeface="Calibri"/>
              </a:rPr>
              <a:t>u</a:t>
            </a:r>
            <a:r>
              <a:rPr sz="2700" spc="70" dirty="0">
                <a:latin typeface="Calibri"/>
                <a:cs typeface="Calibri"/>
              </a:rPr>
              <a:t>d</a:t>
            </a:r>
            <a:r>
              <a:rPr sz="2700" spc="210" dirty="0">
                <a:latin typeface="Calibri"/>
                <a:cs typeface="Calibri"/>
              </a:rPr>
              <a:t>g</a:t>
            </a:r>
            <a:r>
              <a:rPr sz="2700" spc="-35" dirty="0">
                <a:latin typeface="Calibri"/>
                <a:cs typeface="Calibri"/>
              </a:rPr>
              <a:t>i</a:t>
            </a:r>
            <a:r>
              <a:rPr sz="2700" spc="-240" dirty="0">
                <a:latin typeface="Calibri"/>
                <a:cs typeface="Calibri"/>
              </a:rPr>
              <a:t>n</a:t>
            </a:r>
            <a:r>
              <a:rPr sz="2700" spc="290" dirty="0">
                <a:latin typeface="Calibri"/>
                <a:cs typeface="Calibri"/>
              </a:rPr>
              <a:t>g</a:t>
            </a:r>
            <a:r>
              <a:rPr sz="2700" spc="60" dirty="0">
                <a:latin typeface="Calibri"/>
                <a:cs typeface="Calibri"/>
              </a:rPr>
              <a:t> </a:t>
            </a:r>
            <a:r>
              <a:rPr sz="2700" spc="-35" dirty="0">
                <a:latin typeface="Calibri"/>
                <a:cs typeface="Calibri"/>
              </a:rPr>
              <a:t>i</a:t>
            </a:r>
            <a:r>
              <a:rPr sz="2700" spc="-240" dirty="0">
                <a:latin typeface="Calibri"/>
                <a:cs typeface="Calibri"/>
              </a:rPr>
              <a:t>n</a:t>
            </a:r>
            <a:r>
              <a:rPr sz="2700" spc="70" dirty="0">
                <a:latin typeface="Calibri"/>
                <a:cs typeface="Calibri"/>
              </a:rPr>
              <a:t>d</a:t>
            </a:r>
            <a:r>
              <a:rPr sz="2700" spc="-240" dirty="0">
                <a:latin typeface="Calibri"/>
                <a:cs typeface="Calibri"/>
              </a:rPr>
              <a:t>u</a:t>
            </a:r>
            <a:r>
              <a:rPr sz="2700" spc="-160" dirty="0">
                <a:latin typeface="Calibri"/>
                <a:cs typeface="Calibri"/>
              </a:rPr>
              <a:t>s</a:t>
            </a:r>
            <a:r>
              <a:rPr sz="2700" spc="-180" dirty="0">
                <a:latin typeface="Calibri"/>
                <a:cs typeface="Calibri"/>
              </a:rPr>
              <a:t>t</a:t>
            </a:r>
            <a:r>
              <a:rPr sz="2700" spc="-50" dirty="0">
                <a:latin typeface="Calibri"/>
                <a:cs typeface="Calibri"/>
              </a:rPr>
              <a:t>r</a:t>
            </a:r>
            <a:r>
              <a:rPr sz="2700" spc="120" dirty="0">
                <a:latin typeface="Calibri"/>
                <a:cs typeface="Calibri"/>
              </a:rPr>
              <a:t>y</a:t>
            </a:r>
            <a:r>
              <a:rPr sz="2700" spc="150" dirty="0">
                <a:latin typeface="Calibri"/>
                <a:cs typeface="Calibri"/>
              </a:rPr>
              <a:t> </a:t>
            </a:r>
            <a:r>
              <a:rPr sz="2700" spc="190" dirty="0">
                <a:latin typeface="Calibri"/>
                <a:cs typeface="Calibri"/>
              </a:rPr>
              <a:t>a</a:t>
            </a:r>
            <a:r>
              <a:rPr sz="2700" spc="-240" dirty="0">
                <a:latin typeface="Calibri"/>
                <a:cs typeface="Calibri"/>
              </a:rPr>
              <a:t>n</a:t>
            </a:r>
            <a:r>
              <a:rPr sz="2700" spc="140" dirty="0">
                <a:latin typeface="Calibri"/>
                <a:cs typeface="Calibri"/>
              </a:rPr>
              <a:t>d</a:t>
            </a:r>
            <a:r>
              <a:rPr sz="2700" spc="75" dirty="0">
                <a:latin typeface="Calibri"/>
                <a:cs typeface="Calibri"/>
              </a:rPr>
              <a:t> </a:t>
            </a:r>
            <a:r>
              <a:rPr sz="2700" spc="-160" dirty="0">
                <a:latin typeface="Calibri"/>
                <a:cs typeface="Calibri"/>
              </a:rPr>
              <a:t>s</a:t>
            </a:r>
            <a:r>
              <a:rPr sz="2700" dirty="0">
                <a:latin typeface="Calibri"/>
                <a:cs typeface="Calibri"/>
              </a:rPr>
              <a:t>e</a:t>
            </a:r>
            <a:r>
              <a:rPr sz="2700" spc="65" dirty="0">
                <a:latin typeface="Calibri"/>
                <a:cs typeface="Calibri"/>
              </a:rPr>
              <a:t>r</a:t>
            </a:r>
            <a:r>
              <a:rPr sz="2700" spc="-45" dirty="0">
                <a:latin typeface="Calibri"/>
                <a:cs typeface="Calibri"/>
              </a:rPr>
              <a:t>v</a:t>
            </a:r>
            <a:r>
              <a:rPr sz="2700" spc="-35" dirty="0">
                <a:latin typeface="Calibri"/>
                <a:cs typeface="Calibri"/>
              </a:rPr>
              <a:t>i</a:t>
            </a:r>
            <a:r>
              <a:rPr sz="2700" spc="-110" dirty="0">
                <a:latin typeface="Calibri"/>
                <a:cs typeface="Calibri"/>
              </a:rPr>
              <a:t>c</a:t>
            </a:r>
            <a:r>
              <a:rPr sz="2700" spc="55" dirty="0">
                <a:latin typeface="Calibri"/>
                <a:cs typeface="Calibri"/>
              </a:rPr>
              <a:t>e</a:t>
            </a:r>
            <a:r>
              <a:rPr sz="2700" spc="80" dirty="0">
                <a:latin typeface="Calibri"/>
                <a:cs typeface="Calibri"/>
              </a:rPr>
              <a:t> </a:t>
            </a:r>
            <a:r>
              <a:rPr sz="2700" spc="190" dirty="0">
                <a:latin typeface="Calibri"/>
                <a:cs typeface="Calibri"/>
              </a:rPr>
              <a:t>a</a:t>
            </a:r>
            <a:r>
              <a:rPr sz="2700" spc="-50" dirty="0">
                <a:latin typeface="Calibri"/>
                <a:cs typeface="Calibri"/>
              </a:rPr>
              <a:t>r</a:t>
            </a:r>
            <a:r>
              <a:rPr sz="2700" dirty="0">
                <a:latin typeface="Calibri"/>
                <a:cs typeface="Calibri"/>
              </a:rPr>
              <a:t>e</a:t>
            </a:r>
            <a:r>
              <a:rPr sz="2700" spc="260" dirty="0">
                <a:latin typeface="Calibri"/>
                <a:cs typeface="Calibri"/>
              </a:rPr>
              <a:t>a</a:t>
            </a:r>
            <a:r>
              <a:rPr lang="en-US" sz="2700" spc="65" dirty="0">
                <a:latin typeface="Calibri"/>
                <a:cs typeface="Calibri"/>
              </a:rPr>
              <a:t> </a:t>
            </a:r>
            <a:r>
              <a:rPr sz="2700" spc="70" dirty="0">
                <a:latin typeface="Calibri"/>
                <a:cs typeface="Calibri"/>
              </a:rPr>
              <a:t>b</a:t>
            </a:r>
            <a:r>
              <a:rPr sz="2700" spc="-80" dirty="0">
                <a:latin typeface="Calibri"/>
                <a:cs typeface="Calibri"/>
              </a:rPr>
              <a:t>o</a:t>
            </a:r>
            <a:r>
              <a:rPr sz="2700" spc="-235" dirty="0">
                <a:latin typeface="Calibri"/>
                <a:cs typeface="Calibri"/>
              </a:rPr>
              <a:t>u</a:t>
            </a:r>
            <a:r>
              <a:rPr sz="2700" spc="-240" dirty="0">
                <a:latin typeface="Calibri"/>
                <a:cs typeface="Calibri"/>
              </a:rPr>
              <a:t>n</a:t>
            </a:r>
            <a:r>
              <a:rPr sz="2700" spc="70" dirty="0">
                <a:latin typeface="Calibri"/>
                <a:cs typeface="Calibri"/>
              </a:rPr>
              <a:t>d</a:t>
            </a:r>
            <a:r>
              <a:rPr sz="2700" spc="190" dirty="0">
                <a:latin typeface="Calibri"/>
                <a:cs typeface="Calibri"/>
              </a:rPr>
              <a:t>a</a:t>
            </a:r>
            <a:r>
              <a:rPr sz="2700" spc="-50" dirty="0">
                <a:latin typeface="Calibri"/>
                <a:cs typeface="Calibri"/>
              </a:rPr>
              <a:t>r</a:t>
            </a:r>
            <a:r>
              <a:rPr sz="2700" spc="-35" dirty="0">
                <a:latin typeface="Calibri"/>
                <a:cs typeface="Calibri"/>
              </a:rPr>
              <a:t>i</a:t>
            </a:r>
            <a:r>
              <a:rPr sz="2700" dirty="0">
                <a:latin typeface="Calibri"/>
                <a:cs typeface="Calibri"/>
              </a:rPr>
              <a:t>e</a:t>
            </a:r>
            <a:r>
              <a:rPr sz="2700" spc="20" dirty="0">
                <a:latin typeface="Calibri"/>
                <a:cs typeface="Calibri"/>
              </a:rPr>
              <a:t>s</a:t>
            </a:r>
            <a:r>
              <a:rPr sz="2700" spc="10" dirty="0">
                <a:latin typeface="Calibri"/>
                <a:cs typeface="Calibri"/>
              </a:rPr>
              <a:t> </a:t>
            </a:r>
            <a:r>
              <a:rPr sz="2700" spc="-180" dirty="0">
                <a:latin typeface="Calibri"/>
                <a:cs typeface="Calibri"/>
              </a:rPr>
              <a:t>P</a:t>
            </a:r>
            <a:r>
              <a:rPr sz="2700" spc="-75" dirty="0">
                <a:latin typeface="Calibri"/>
                <a:cs typeface="Calibri"/>
              </a:rPr>
              <a:t>o</a:t>
            </a:r>
            <a:r>
              <a:rPr sz="2700" spc="-65" dirty="0">
                <a:latin typeface="Calibri"/>
                <a:cs typeface="Calibri"/>
              </a:rPr>
              <a:t>o</a:t>
            </a:r>
            <a:r>
              <a:rPr sz="2700" spc="-40" dirty="0">
                <a:latin typeface="Calibri"/>
                <a:cs typeface="Calibri"/>
              </a:rPr>
              <a:t>r</a:t>
            </a:r>
            <a:r>
              <a:rPr sz="2700" spc="114" dirty="0">
                <a:latin typeface="Calibri"/>
                <a:cs typeface="Calibri"/>
              </a:rPr>
              <a:t> </a:t>
            </a:r>
            <a:r>
              <a:rPr sz="2700" spc="-35" dirty="0">
                <a:latin typeface="Calibri"/>
                <a:cs typeface="Calibri"/>
              </a:rPr>
              <a:t>i</a:t>
            </a:r>
            <a:r>
              <a:rPr sz="2700" spc="70" dirty="0">
                <a:latin typeface="Calibri"/>
                <a:cs typeface="Calibri"/>
              </a:rPr>
              <a:t>d</a:t>
            </a:r>
            <a:r>
              <a:rPr sz="2700" dirty="0">
                <a:latin typeface="Calibri"/>
                <a:cs typeface="Calibri"/>
              </a:rPr>
              <a:t>e</a:t>
            </a:r>
            <a:r>
              <a:rPr sz="2700" spc="-240" dirty="0">
                <a:latin typeface="Calibri"/>
                <a:cs typeface="Calibri"/>
              </a:rPr>
              <a:t>n</a:t>
            </a:r>
            <a:r>
              <a:rPr sz="2700" spc="-180" dirty="0">
                <a:latin typeface="Calibri"/>
                <a:cs typeface="Calibri"/>
              </a:rPr>
              <a:t>t</a:t>
            </a:r>
            <a:r>
              <a:rPr sz="2700" spc="-35" dirty="0">
                <a:latin typeface="Calibri"/>
                <a:cs typeface="Calibri"/>
              </a:rPr>
              <a:t>i</a:t>
            </a:r>
            <a:r>
              <a:rPr sz="2700" spc="70" dirty="0">
                <a:latin typeface="Calibri"/>
                <a:cs typeface="Calibri"/>
              </a:rPr>
              <a:t>f</a:t>
            </a:r>
            <a:r>
              <a:rPr sz="2700" spc="-35" dirty="0">
                <a:latin typeface="Calibri"/>
                <a:cs typeface="Calibri"/>
              </a:rPr>
              <a:t>i</a:t>
            </a:r>
            <a:r>
              <a:rPr sz="2700" spc="-110" dirty="0">
                <a:latin typeface="Calibri"/>
                <a:cs typeface="Calibri"/>
              </a:rPr>
              <a:t>c</a:t>
            </a:r>
            <a:r>
              <a:rPr sz="2700" spc="195" dirty="0">
                <a:latin typeface="Calibri"/>
                <a:cs typeface="Calibri"/>
              </a:rPr>
              <a:t>a</a:t>
            </a:r>
            <a:r>
              <a:rPr sz="2700" spc="-180" dirty="0">
                <a:latin typeface="Calibri"/>
                <a:cs typeface="Calibri"/>
              </a:rPr>
              <a:t>t</a:t>
            </a:r>
            <a:r>
              <a:rPr sz="2700" spc="-45" dirty="0">
                <a:latin typeface="Calibri"/>
                <a:cs typeface="Calibri"/>
              </a:rPr>
              <a:t>i</a:t>
            </a:r>
            <a:r>
              <a:rPr sz="2700" spc="-75" dirty="0">
                <a:latin typeface="Calibri"/>
                <a:cs typeface="Calibri"/>
              </a:rPr>
              <a:t>o</a:t>
            </a:r>
            <a:r>
              <a:rPr sz="2700" spc="5" dirty="0">
                <a:latin typeface="Calibri"/>
                <a:cs typeface="Calibri"/>
              </a:rPr>
              <a:t>n</a:t>
            </a:r>
            <a:r>
              <a:rPr sz="2700" spc="-120" dirty="0">
                <a:latin typeface="Calibri"/>
                <a:cs typeface="Calibri"/>
              </a:rPr>
              <a:t> </a:t>
            </a:r>
            <a:r>
              <a:rPr sz="2700" spc="-75" dirty="0">
                <a:latin typeface="Calibri"/>
                <a:cs typeface="Calibri"/>
              </a:rPr>
              <a:t>o</a:t>
            </a:r>
            <a:r>
              <a:rPr sz="2700" spc="-85" dirty="0">
                <a:latin typeface="Calibri"/>
                <a:cs typeface="Calibri"/>
              </a:rPr>
              <a:t>f</a:t>
            </a:r>
            <a:r>
              <a:rPr sz="2700" dirty="0">
                <a:latin typeface="Calibri"/>
                <a:cs typeface="Calibri"/>
              </a:rPr>
              <a:t> </a:t>
            </a:r>
            <a:r>
              <a:rPr sz="2700" spc="-229" dirty="0">
                <a:latin typeface="Calibri"/>
                <a:cs typeface="Calibri"/>
              </a:rPr>
              <a:t> </a:t>
            </a:r>
            <a:r>
              <a:rPr sz="2700" spc="-180" dirty="0">
                <a:latin typeface="Calibri"/>
                <a:cs typeface="Calibri"/>
              </a:rPr>
              <a:t>t</a:t>
            </a:r>
            <a:r>
              <a:rPr sz="2700" spc="-240" dirty="0">
                <a:latin typeface="Calibri"/>
                <a:cs typeface="Calibri"/>
              </a:rPr>
              <a:t>h</a:t>
            </a:r>
            <a:r>
              <a:rPr sz="2700" spc="55" dirty="0">
                <a:latin typeface="Calibri"/>
                <a:cs typeface="Calibri"/>
              </a:rPr>
              <a:t>e</a:t>
            </a:r>
            <a:r>
              <a:rPr sz="2700" spc="80" dirty="0">
                <a:latin typeface="Calibri"/>
                <a:cs typeface="Calibri"/>
              </a:rPr>
              <a:t> </a:t>
            </a:r>
            <a:r>
              <a:rPr sz="2700" spc="-105" dirty="0">
                <a:latin typeface="Calibri"/>
                <a:cs typeface="Calibri"/>
              </a:rPr>
              <a:t>c</a:t>
            </a:r>
            <a:r>
              <a:rPr sz="2700" spc="-75" dirty="0">
                <a:latin typeface="Calibri"/>
                <a:cs typeface="Calibri"/>
              </a:rPr>
              <a:t>o</a:t>
            </a:r>
            <a:r>
              <a:rPr sz="2700" spc="-360" dirty="0">
                <a:latin typeface="Calibri"/>
                <a:cs typeface="Calibri"/>
              </a:rPr>
              <a:t>m</a:t>
            </a:r>
            <a:r>
              <a:rPr sz="2700" spc="70" dirty="0">
                <a:latin typeface="Calibri"/>
                <a:cs typeface="Calibri"/>
              </a:rPr>
              <a:t>p</a:t>
            </a:r>
            <a:r>
              <a:rPr sz="2700" dirty="0">
                <a:latin typeface="Calibri"/>
                <a:cs typeface="Calibri"/>
              </a:rPr>
              <a:t>e</a:t>
            </a:r>
            <a:r>
              <a:rPr sz="2700" spc="-180" dirty="0">
                <a:latin typeface="Calibri"/>
                <a:cs typeface="Calibri"/>
              </a:rPr>
              <a:t>t</a:t>
            </a:r>
            <a:r>
              <a:rPr sz="2700" spc="-35" dirty="0">
                <a:latin typeface="Calibri"/>
                <a:cs typeface="Calibri"/>
              </a:rPr>
              <a:t>i</a:t>
            </a:r>
            <a:r>
              <a:rPr sz="2700" spc="-180" dirty="0">
                <a:latin typeface="Calibri"/>
                <a:cs typeface="Calibri"/>
              </a:rPr>
              <a:t>t</a:t>
            </a:r>
            <a:r>
              <a:rPr sz="2700" spc="-35" dirty="0">
                <a:latin typeface="Calibri"/>
                <a:cs typeface="Calibri"/>
              </a:rPr>
              <a:t>i</a:t>
            </a:r>
            <a:r>
              <a:rPr sz="2700" spc="-75" dirty="0">
                <a:latin typeface="Calibri"/>
                <a:cs typeface="Calibri"/>
              </a:rPr>
              <a:t>o</a:t>
            </a:r>
            <a:r>
              <a:rPr sz="2700" spc="5" dirty="0">
                <a:latin typeface="Calibri"/>
                <a:cs typeface="Calibri"/>
              </a:rPr>
              <a:t>n</a:t>
            </a:r>
            <a:r>
              <a:rPr sz="2700" dirty="0">
                <a:latin typeface="Calibri"/>
                <a:cs typeface="Calibri"/>
              </a:rPr>
              <a:t> </a:t>
            </a:r>
            <a:r>
              <a:rPr sz="2700" spc="290" dirty="0">
                <a:latin typeface="Calibri"/>
                <a:cs typeface="Calibri"/>
              </a:rPr>
              <a:t>O</a:t>
            </a:r>
            <a:r>
              <a:rPr sz="2700" spc="-95" dirty="0">
                <a:latin typeface="Calibri"/>
                <a:cs typeface="Calibri"/>
              </a:rPr>
              <a:t>v</a:t>
            </a:r>
            <a:r>
              <a:rPr sz="2700" dirty="0">
                <a:latin typeface="Calibri"/>
                <a:cs typeface="Calibri"/>
              </a:rPr>
              <a:t>e</a:t>
            </a:r>
            <a:r>
              <a:rPr sz="2700" spc="-50" dirty="0">
                <a:latin typeface="Calibri"/>
                <a:cs typeface="Calibri"/>
              </a:rPr>
              <a:t>r</a:t>
            </a:r>
            <a:r>
              <a:rPr sz="2700" spc="10" dirty="0">
                <a:latin typeface="Calibri"/>
                <a:cs typeface="Calibri"/>
              </a:rPr>
              <a:t>e</a:t>
            </a:r>
            <a:r>
              <a:rPr sz="2700" spc="-360" dirty="0">
                <a:latin typeface="Calibri"/>
                <a:cs typeface="Calibri"/>
              </a:rPr>
              <a:t>m</a:t>
            </a:r>
            <a:r>
              <a:rPr sz="2700" spc="70" dirty="0">
                <a:latin typeface="Calibri"/>
                <a:cs typeface="Calibri"/>
              </a:rPr>
              <a:t>p</a:t>
            </a:r>
            <a:r>
              <a:rPr sz="2700" spc="-240" dirty="0">
                <a:latin typeface="Calibri"/>
                <a:cs typeface="Calibri"/>
              </a:rPr>
              <a:t>h</a:t>
            </a:r>
            <a:r>
              <a:rPr sz="2700" spc="190" dirty="0">
                <a:latin typeface="Calibri"/>
                <a:cs typeface="Calibri"/>
              </a:rPr>
              <a:t>a</a:t>
            </a:r>
            <a:r>
              <a:rPr sz="2700" spc="-160" dirty="0">
                <a:latin typeface="Calibri"/>
                <a:cs typeface="Calibri"/>
              </a:rPr>
              <a:t>s</a:t>
            </a:r>
            <a:r>
              <a:rPr sz="2700" spc="-35" dirty="0">
                <a:latin typeface="Calibri"/>
                <a:cs typeface="Calibri"/>
              </a:rPr>
              <a:t>i</a:t>
            </a:r>
            <a:r>
              <a:rPr sz="2700" spc="20" dirty="0">
                <a:latin typeface="Calibri"/>
                <a:cs typeface="Calibri"/>
              </a:rPr>
              <a:t>s</a:t>
            </a:r>
            <a:r>
              <a:rPr sz="2700" spc="-45" dirty="0">
                <a:latin typeface="Calibri"/>
                <a:cs typeface="Calibri"/>
              </a:rPr>
              <a:t> </a:t>
            </a:r>
            <a:r>
              <a:rPr sz="2700" spc="-80" dirty="0">
                <a:latin typeface="Calibri"/>
                <a:cs typeface="Calibri"/>
              </a:rPr>
              <a:t>o</a:t>
            </a:r>
            <a:r>
              <a:rPr sz="2700" spc="5" dirty="0">
                <a:latin typeface="Calibri"/>
                <a:cs typeface="Calibri"/>
              </a:rPr>
              <a:t>n</a:t>
            </a:r>
            <a:r>
              <a:rPr sz="2700" spc="-105" dirty="0">
                <a:latin typeface="Calibri"/>
                <a:cs typeface="Calibri"/>
              </a:rPr>
              <a:t> </a:t>
            </a:r>
            <a:r>
              <a:rPr sz="2700" spc="-110" dirty="0">
                <a:latin typeface="Calibri"/>
                <a:cs typeface="Calibri"/>
              </a:rPr>
              <a:t>c</a:t>
            </a:r>
            <a:r>
              <a:rPr sz="2700" spc="-75" dirty="0">
                <a:latin typeface="Calibri"/>
                <a:cs typeface="Calibri"/>
              </a:rPr>
              <a:t>o</a:t>
            </a:r>
            <a:r>
              <a:rPr sz="2700" spc="-360" dirty="0">
                <a:latin typeface="Calibri"/>
                <a:cs typeface="Calibri"/>
              </a:rPr>
              <a:t>m</a:t>
            </a:r>
            <a:r>
              <a:rPr sz="2700" spc="70" dirty="0">
                <a:latin typeface="Calibri"/>
                <a:cs typeface="Calibri"/>
              </a:rPr>
              <a:t>p</a:t>
            </a:r>
            <a:r>
              <a:rPr sz="2700" dirty="0">
                <a:latin typeface="Calibri"/>
                <a:cs typeface="Calibri"/>
              </a:rPr>
              <a:t>e</a:t>
            </a:r>
            <a:r>
              <a:rPr sz="2700" spc="-180" dirty="0">
                <a:latin typeface="Calibri"/>
                <a:cs typeface="Calibri"/>
              </a:rPr>
              <a:t>t</a:t>
            </a:r>
            <a:r>
              <a:rPr sz="2700" spc="-35" dirty="0">
                <a:latin typeface="Calibri"/>
                <a:cs typeface="Calibri"/>
              </a:rPr>
              <a:t>i</a:t>
            </a:r>
            <a:r>
              <a:rPr sz="2700" spc="-180" dirty="0">
                <a:latin typeface="Calibri"/>
                <a:cs typeface="Calibri"/>
              </a:rPr>
              <a:t>t</a:t>
            </a:r>
            <a:r>
              <a:rPr sz="2700" spc="-80" dirty="0">
                <a:latin typeface="Calibri"/>
                <a:cs typeface="Calibri"/>
              </a:rPr>
              <a:t>o</a:t>
            </a:r>
            <a:r>
              <a:rPr sz="2700" spc="-50" dirty="0">
                <a:latin typeface="Calibri"/>
                <a:cs typeface="Calibri"/>
              </a:rPr>
              <a:t>r</a:t>
            </a:r>
            <a:r>
              <a:rPr sz="2700" spc="-160" dirty="0">
                <a:latin typeface="Calibri"/>
                <a:cs typeface="Calibri"/>
              </a:rPr>
              <a:t>s</a:t>
            </a:r>
            <a:r>
              <a:rPr sz="2700" spc="105" dirty="0">
                <a:latin typeface="Calibri"/>
                <a:cs typeface="Calibri"/>
              </a:rPr>
              <a:t>’</a:t>
            </a:r>
            <a:r>
              <a:rPr sz="2700" spc="-65" dirty="0">
                <a:latin typeface="Calibri"/>
                <a:cs typeface="Calibri"/>
              </a:rPr>
              <a:t> </a:t>
            </a:r>
            <a:r>
              <a:rPr sz="2700" spc="-45" dirty="0">
                <a:latin typeface="Calibri"/>
                <a:cs typeface="Calibri"/>
              </a:rPr>
              <a:t>v</a:t>
            </a:r>
            <a:r>
              <a:rPr sz="2700" spc="-35" dirty="0">
                <a:latin typeface="Calibri"/>
                <a:cs typeface="Calibri"/>
              </a:rPr>
              <a:t>i</a:t>
            </a:r>
            <a:r>
              <a:rPr sz="2700" spc="-160" dirty="0">
                <a:latin typeface="Calibri"/>
                <a:cs typeface="Calibri"/>
              </a:rPr>
              <a:t>s</a:t>
            </a:r>
            <a:r>
              <a:rPr sz="2700" spc="-35" dirty="0">
                <a:latin typeface="Calibri"/>
                <a:cs typeface="Calibri"/>
              </a:rPr>
              <a:t>i</a:t>
            </a:r>
            <a:r>
              <a:rPr sz="2700" spc="70" dirty="0">
                <a:latin typeface="Calibri"/>
                <a:cs typeface="Calibri"/>
              </a:rPr>
              <a:t>b</a:t>
            </a:r>
            <a:r>
              <a:rPr sz="2700" spc="-35" dirty="0">
                <a:latin typeface="Calibri"/>
                <a:cs typeface="Calibri"/>
              </a:rPr>
              <a:t>l</a:t>
            </a:r>
            <a:r>
              <a:rPr sz="2700" spc="55" dirty="0">
                <a:latin typeface="Calibri"/>
                <a:cs typeface="Calibri"/>
              </a:rPr>
              <a:t>e</a:t>
            </a:r>
            <a:r>
              <a:rPr sz="2700" spc="80" dirty="0">
                <a:latin typeface="Calibri"/>
                <a:cs typeface="Calibri"/>
              </a:rPr>
              <a:t> </a:t>
            </a:r>
            <a:r>
              <a:rPr sz="2700" spc="-110" dirty="0">
                <a:latin typeface="Calibri"/>
                <a:cs typeface="Calibri"/>
              </a:rPr>
              <a:t>c</a:t>
            </a:r>
            <a:r>
              <a:rPr sz="2700" spc="-75" dirty="0">
                <a:latin typeface="Calibri"/>
                <a:cs typeface="Calibri"/>
              </a:rPr>
              <a:t>o</a:t>
            </a:r>
            <a:r>
              <a:rPr sz="2700" spc="-360" dirty="0">
                <a:latin typeface="Calibri"/>
                <a:cs typeface="Calibri"/>
              </a:rPr>
              <a:t>m</a:t>
            </a:r>
            <a:r>
              <a:rPr sz="2700" spc="70" dirty="0">
                <a:latin typeface="Calibri"/>
                <a:cs typeface="Calibri"/>
              </a:rPr>
              <a:t>p</a:t>
            </a:r>
            <a:r>
              <a:rPr sz="2700" dirty="0">
                <a:latin typeface="Calibri"/>
                <a:cs typeface="Calibri"/>
              </a:rPr>
              <a:t>e</a:t>
            </a:r>
            <a:r>
              <a:rPr sz="2700" spc="-180" dirty="0">
                <a:latin typeface="Calibri"/>
                <a:cs typeface="Calibri"/>
              </a:rPr>
              <a:t>t</a:t>
            </a:r>
            <a:r>
              <a:rPr sz="2700" spc="5" dirty="0">
                <a:latin typeface="Calibri"/>
                <a:cs typeface="Calibri"/>
              </a:rPr>
              <a:t>e</a:t>
            </a:r>
            <a:r>
              <a:rPr sz="2700" spc="-240" dirty="0">
                <a:latin typeface="Calibri"/>
                <a:cs typeface="Calibri"/>
              </a:rPr>
              <a:t>n</a:t>
            </a:r>
            <a:r>
              <a:rPr sz="2700" spc="-100" dirty="0">
                <a:latin typeface="Calibri"/>
                <a:cs typeface="Calibri"/>
              </a:rPr>
              <a:t>c</a:t>
            </a:r>
            <a:r>
              <a:rPr sz="2700" spc="55" dirty="0">
                <a:latin typeface="Calibri"/>
                <a:cs typeface="Calibri"/>
              </a:rPr>
              <a:t>e</a:t>
            </a:r>
            <a:endParaRPr sz="2700" dirty="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spcBef>
                <a:spcPts val="1755"/>
              </a:spcBef>
              <a:buFont typeface="Courier New" panose="02070309020205020404" pitchFamily="49" charset="0"/>
              <a:buChar char="o"/>
            </a:pPr>
            <a:r>
              <a:rPr sz="2700" spc="290" dirty="0">
                <a:latin typeface="Calibri"/>
                <a:cs typeface="Calibri"/>
              </a:rPr>
              <a:t>O</a:t>
            </a:r>
            <a:r>
              <a:rPr sz="2700" spc="-90" dirty="0">
                <a:latin typeface="Calibri"/>
                <a:cs typeface="Calibri"/>
              </a:rPr>
              <a:t>v</a:t>
            </a:r>
            <a:r>
              <a:rPr sz="2700" dirty="0">
                <a:latin typeface="Calibri"/>
                <a:cs typeface="Calibri"/>
              </a:rPr>
              <a:t>e</a:t>
            </a:r>
            <a:r>
              <a:rPr sz="2700" spc="-50" dirty="0">
                <a:latin typeface="Calibri"/>
                <a:cs typeface="Calibri"/>
              </a:rPr>
              <a:t>r</a:t>
            </a:r>
            <a:r>
              <a:rPr sz="2700" spc="10" dirty="0">
                <a:latin typeface="Calibri"/>
                <a:cs typeface="Calibri"/>
              </a:rPr>
              <a:t>e</a:t>
            </a:r>
            <a:r>
              <a:rPr sz="2700" spc="-360" dirty="0">
                <a:latin typeface="Calibri"/>
                <a:cs typeface="Calibri"/>
              </a:rPr>
              <a:t>m</a:t>
            </a:r>
            <a:r>
              <a:rPr sz="2700" spc="70" dirty="0">
                <a:latin typeface="Calibri"/>
                <a:cs typeface="Calibri"/>
              </a:rPr>
              <a:t>p</a:t>
            </a:r>
            <a:r>
              <a:rPr sz="2700" spc="-240" dirty="0">
                <a:latin typeface="Calibri"/>
                <a:cs typeface="Calibri"/>
              </a:rPr>
              <a:t>h</a:t>
            </a:r>
            <a:r>
              <a:rPr sz="2700" spc="195" dirty="0">
                <a:latin typeface="Calibri"/>
                <a:cs typeface="Calibri"/>
              </a:rPr>
              <a:t>a</a:t>
            </a:r>
            <a:r>
              <a:rPr sz="2700" spc="-160" dirty="0">
                <a:latin typeface="Calibri"/>
                <a:cs typeface="Calibri"/>
              </a:rPr>
              <a:t>s</a:t>
            </a:r>
            <a:r>
              <a:rPr sz="2700" spc="-40" dirty="0">
                <a:latin typeface="Calibri"/>
                <a:cs typeface="Calibri"/>
              </a:rPr>
              <a:t>i</a:t>
            </a:r>
            <a:r>
              <a:rPr sz="2700" spc="20" dirty="0">
                <a:latin typeface="Calibri"/>
                <a:cs typeface="Calibri"/>
              </a:rPr>
              <a:t>s</a:t>
            </a:r>
            <a:r>
              <a:rPr sz="2700" spc="-45" dirty="0">
                <a:latin typeface="Calibri"/>
                <a:cs typeface="Calibri"/>
              </a:rPr>
              <a:t> </a:t>
            </a:r>
            <a:r>
              <a:rPr sz="2700" spc="-75" dirty="0">
                <a:latin typeface="Calibri"/>
                <a:cs typeface="Calibri"/>
              </a:rPr>
              <a:t>o</a:t>
            </a:r>
            <a:r>
              <a:rPr sz="2700" spc="5" dirty="0">
                <a:latin typeface="Calibri"/>
                <a:cs typeface="Calibri"/>
              </a:rPr>
              <a:t>n</a:t>
            </a:r>
            <a:r>
              <a:rPr sz="2700" spc="-110" dirty="0">
                <a:latin typeface="Calibri"/>
                <a:cs typeface="Calibri"/>
              </a:rPr>
              <a:t> </a:t>
            </a:r>
            <a:r>
              <a:rPr sz="2700" spc="-135" dirty="0">
                <a:latin typeface="Calibri"/>
                <a:cs typeface="Calibri"/>
              </a:rPr>
              <a:t>w</a:t>
            </a:r>
            <a:r>
              <a:rPr sz="2700" spc="-240" dirty="0">
                <a:latin typeface="Calibri"/>
                <a:cs typeface="Calibri"/>
              </a:rPr>
              <a:t>h</a:t>
            </a:r>
            <a:r>
              <a:rPr sz="2700" spc="10" dirty="0">
                <a:latin typeface="Calibri"/>
                <a:cs typeface="Calibri"/>
              </a:rPr>
              <a:t>e</a:t>
            </a:r>
            <a:r>
              <a:rPr sz="2700" spc="-50" dirty="0">
                <a:latin typeface="Calibri"/>
                <a:cs typeface="Calibri"/>
              </a:rPr>
              <a:t>r</a:t>
            </a:r>
            <a:r>
              <a:rPr sz="2700" spc="-100" dirty="0">
                <a:latin typeface="Calibri"/>
                <a:cs typeface="Calibri"/>
              </a:rPr>
              <a:t>e</a:t>
            </a:r>
            <a:r>
              <a:rPr sz="2700" spc="155" dirty="0">
                <a:latin typeface="Calibri"/>
                <a:cs typeface="Calibri"/>
              </a:rPr>
              <a:t>,</a:t>
            </a:r>
            <a:r>
              <a:rPr sz="2700" spc="-125" dirty="0">
                <a:latin typeface="Calibri"/>
                <a:cs typeface="Calibri"/>
              </a:rPr>
              <a:t> </a:t>
            </a:r>
            <a:r>
              <a:rPr sz="2700" spc="-70" dirty="0">
                <a:latin typeface="Calibri"/>
                <a:cs typeface="Calibri"/>
              </a:rPr>
              <a:t>r</a:t>
            </a:r>
            <a:r>
              <a:rPr sz="2700" spc="195" dirty="0">
                <a:latin typeface="Calibri"/>
                <a:cs typeface="Calibri"/>
              </a:rPr>
              <a:t>a</a:t>
            </a:r>
            <a:r>
              <a:rPr sz="2700" spc="-180" dirty="0">
                <a:latin typeface="Calibri"/>
                <a:cs typeface="Calibri"/>
              </a:rPr>
              <a:t>t</a:t>
            </a:r>
            <a:r>
              <a:rPr sz="2700" spc="-240" dirty="0">
                <a:latin typeface="Calibri"/>
                <a:cs typeface="Calibri"/>
              </a:rPr>
              <a:t>h</a:t>
            </a:r>
            <a:r>
              <a:rPr sz="2700" dirty="0">
                <a:latin typeface="Calibri"/>
                <a:cs typeface="Calibri"/>
              </a:rPr>
              <a:t>e</a:t>
            </a:r>
            <a:r>
              <a:rPr sz="2700" spc="-40" dirty="0">
                <a:latin typeface="Calibri"/>
                <a:cs typeface="Calibri"/>
              </a:rPr>
              <a:t>r</a:t>
            </a:r>
            <a:r>
              <a:rPr sz="2700" spc="130" dirty="0">
                <a:latin typeface="Calibri"/>
                <a:cs typeface="Calibri"/>
              </a:rPr>
              <a:t> </a:t>
            </a:r>
            <a:r>
              <a:rPr sz="2700" spc="-180" dirty="0">
                <a:latin typeface="Calibri"/>
                <a:cs typeface="Calibri"/>
              </a:rPr>
              <a:t>t</a:t>
            </a:r>
            <a:r>
              <a:rPr sz="2700" spc="-240" dirty="0">
                <a:latin typeface="Calibri"/>
                <a:cs typeface="Calibri"/>
              </a:rPr>
              <a:t>h</a:t>
            </a:r>
            <a:r>
              <a:rPr sz="2700" spc="195" dirty="0">
                <a:latin typeface="Calibri"/>
                <a:cs typeface="Calibri"/>
              </a:rPr>
              <a:t>a</a:t>
            </a:r>
            <a:r>
              <a:rPr sz="2700" spc="5" dirty="0">
                <a:latin typeface="Calibri"/>
                <a:cs typeface="Calibri"/>
              </a:rPr>
              <a:t>n</a:t>
            </a:r>
            <a:r>
              <a:rPr sz="2700" spc="-95" dirty="0">
                <a:latin typeface="Calibri"/>
                <a:cs typeface="Calibri"/>
              </a:rPr>
              <a:t> </a:t>
            </a:r>
            <a:r>
              <a:rPr sz="2700" spc="-240" dirty="0">
                <a:latin typeface="Calibri"/>
                <a:cs typeface="Calibri"/>
              </a:rPr>
              <a:t>h</a:t>
            </a:r>
            <a:r>
              <a:rPr sz="2700" spc="-150" dirty="0">
                <a:latin typeface="Calibri"/>
                <a:cs typeface="Calibri"/>
              </a:rPr>
              <a:t>o</a:t>
            </a:r>
            <a:r>
              <a:rPr sz="2700" spc="-375" dirty="0">
                <a:latin typeface="Calibri"/>
                <a:cs typeface="Calibri"/>
              </a:rPr>
              <a:t>w</a:t>
            </a:r>
            <a:r>
              <a:rPr sz="2700" spc="155" dirty="0">
                <a:latin typeface="Calibri"/>
                <a:cs typeface="Calibri"/>
              </a:rPr>
              <a:t>,</a:t>
            </a:r>
            <a:r>
              <a:rPr sz="2700" spc="-105" dirty="0">
                <a:latin typeface="Calibri"/>
                <a:cs typeface="Calibri"/>
              </a:rPr>
              <a:t> </a:t>
            </a:r>
            <a:r>
              <a:rPr sz="2700" spc="-180" dirty="0">
                <a:latin typeface="Calibri"/>
                <a:cs typeface="Calibri"/>
              </a:rPr>
              <a:t>t</a:t>
            </a:r>
            <a:r>
              <a:rPr sz="2700" spc="95" dirty="0">
                <a:latin typeface="Calibri"/>
                <a:cs typeface="Calibri"/>
              </a:rPr>
              <a:t>o</a:t>
            </a:r>
            <a:r>
              <a:rPr sz="2700" spc="-30" dirty="0">
                <a:latin typeface="Calibri"/>
                <a:cs typeface="Calibri"/>
              </a:rPr>
              <a:t> </a:t>
            </a:r>
            <a:r>
              <a:rPr sz="2700" spc="-110" dirty="0">
                <a:latin typeface="Calibri"/>
                <a:cs typeface="Calibri"/>
              </a:rPr>
              <a:t>c</a:t>
            </a:r>
            <a:r>
              <a:rPr sz="2700" spc="-70" dirty="0">
                <a:latin typeface="Calibri"/>
                <a:cs typeface="Calibri"/>
              </a:rPr>
              <a:t>o</a:t>
            </a:r>
            <a:r>
              <a:rPr sz="2700" spc="-360" dirty="0">
                <a:latin typeface="Calibri"/>
                <a:cs typeface="Calibri"/>
              </a:rPr>
              <a:t>m</a:t>
            </a:r>
            <a:r>
              <a:rPr sz="2700" spc="70" dirty="0">
                <a:latin typeface="Calibri"/>
                <a:cs typeface="Calibri"/>
              </a:rPr>
              <a:t>p</a:t>
            </a:r>
            <a:r>
              <a:rPr sz="2700" dirty="0">
                <a:latin typeface="Calibri"/>
                <a:cs typeface="Calibri"/>
              </a:rPr>
              <a:t>e</a:t>
            </a:r>
            <a:r>
              <a:rPr sz="2700" spc="-180" dirty="0">
                <a:latin typeface="Calibri"/>
                <a:cs typeface="Calibri"/>
              </a:rPr>
              <a:t>t</a:t>
            </a:r>
            <a:r>
              <a:rPr sz="2700" spc="55" dirty="0">
                <a:latin typeface="Calibri"/>
                <a:cs typeface="Calibri"/>
              </a:rPr>
              <a:t>e</a:t>
            </a:r>
            <a:endParaRPr sz="2700" dirty="0">
              <a:latin typeface="Calibri"/>
              <a:cs typeface="Calibri"/>
            </a:endParaRPr>
          </a:p>
          <a:p>
            <a:pPr marL="469900" marR="1657985" indent="-457200">
              <a:lnSpc>
                <a:spcPct val="171500"/>
              </a:lnSpc>
              <a:buFont typeface="Courier New" panose="02070309020205020404" pitchFamily="49" charset="0"/>
              <a:buChar char="o"/>
            </a:pPr>
            <a:r>
              <a:rPr sz="2700" spc="-80" dirty="0">
                <a:latin typeface="Calibri"/>
                <a:cs typeface="Calibri"/>
              </a:rPr>
              <a:t>F</a:t>
            </a:r>
            <a:r>
              <a:rPr sz="2700" spc="190" dirty="0">
                <a:latin typeface="Calibri"/>
                <a:cs typeface="Calibri"/>
              </a:rPr>
              <a:t>a</a:t>
            </a:r>
            <a:r>
              <a:rPr sz="2700" spc="-240" dirty="0">
                <a:latin typeface="Calibri"/>
                <a:cs typeface="Calibri"/>
              </a:rPr>
              <a:t>u</a:t>
            </a:r>
            <a:r>
              <a:rPr sz="2700" spc="-35" dirty="0">
                <a:latin typeface="Calibri"/>
                <a:cs typeface="Calibri"/>
              </a:rPr>
              <a:t>l</a:t>
            </a:r>
            <a:r>
              <a:rPr sz="2700" spc="-180" dirty="0">
                <a:latin typeface="Calibri"/>
                <a:cs typeface="Calibri"/>
              </a:rPr>
              <a:t>t</a:t>
            </a:r>
            <a:r>
              <a:rPr sz="2700" spc="120" dirty="0">
                <a:latin typeface="Calibri"/>
                <a:cs typeface="Calibri"/>
              </a:rPr>
              <a:t>y</a:t>
            </a:r>
            <a:r>
              <a:rPr sz="2700" spc="140" dirty="0">
                <a:latin typeface="Calibri"/>
                <a:cs typeface="Calibri"/>
              </a:rPr>
              <a:t> </a:t>
            </a:r>
            <a:r>
              <a:rPr sz="2700" spc="190" dirty="0">
                <a:latin typeface="Calibri"/>
                <a:cs typeface="Calibri"/>
              </a:rPr>
              <a:t>a</a:t>
            </a:r>
            <a:r>
              <a:rPr sz="2700" spc="-160" dirty="0">
                <a:latin typeface="Calibri"/>
                <a:cs typeface="Calibri"/>
              </a:rPr>
              <a:t>ss</a:t>
            </a:r>
            <a:r>
              <a:rPr sz="2700" spc="-235" dirty="0">
                <a:latin typeface="Calibri"/>
                <a:cs typeface="Calibri"/>
              </a:rPr>
              <a:t>u</a:t>
            </a:r>
            <a:r>
              <a:rPr sz="2700" spc="-360" dirty="0">
                <a:latin typeface="Calibri"/>
                <a:cs typeface="Calibri"/>
              </a:rPr>
              <a:t>m</a:t>
            </a:r>
            <a:r>
              <a:rPr sz="2700" spc="70" dirty="0">
                <a:latin typeface="Calibri"/>
                <a:cs typeface="Calibri"/>
              </a:rPr>
              <a:t>p</a:t>
            </a:r>
            <a:r>
              <a:rPr sz="2700" spc="-180" dirty="0">
                <a:latin typeface="Calibri"/>
                <a:cs typeface="Calibri"/>
              </a:rPr>
              <a:t>t</a:t>
            </a:r>
            <a:r>
              <a:rPr sz="2700" spc="-35" dirty="0">
                <a:latin typeface="Calibri"/>
                <a:cs typeface="Calibri"/>
              </a:rPr>
              <a:t>i</a:t>
            </a:r>
            <a:r>
              <a:rPr sz="2700" spc="-80" dirty="0">
                <a:latin typeface="Calibri"/>
                <a:cs typeface="Calibri"/>
              </a:rPr>
              <a:t>o</a:t>
            </a:r>
            <a:r>
              <a:rPr sz="2700" spc="-240" dirty="0">
                <a:latin typeface="Calibri"/>
                <a:cs typeface="Calibri"/>
              </a:rPr>
              <a:t>n</a:t>
            </a:r>
            <a:r>
              <a:rPr sz="2700" spc="20" dirty="0">
                <a:latin typeface="Calibri"/>
                <a:cs typeface="Calibri"/>
              </a:rPr>
              <a:t>s</a:t>
            </a:r>
            <a:r>
              <a:rPr sz="2700" spc="-45" dirty="0">
                <a:latin typeface="Calibri"/>
                <a:cs typeface="Calibri"/>
              </a:rPr>
              <a:t> </a:t>
            </a:r>
            <a:r>
              <a:rPr sz="2700" spc="190" dirty="0">
                <a:latin typeface="Calibri"/>
                <a:cs typeface="Calibri"/>
              </a:rPr>
              <a:t>a</a:t>
            </a:r>
            <a:r>
              <a:rPr sz="2700" spc="70" dirty="0">
                <a:latin typeface="Calibri"/>
                <a:cs typeface="Calibri"/>
              </a:rPr>
              <a:t>b</a:t>
            </a:r>
            <a:r>
              <a:rPr sz="2700" spc="-80" dirty="0">
                <a:latin typeface="Calibri"/>
                <a:cs typeface="Calibri"/>
              </a:rPr>
              <a:t>o</a:t>
            </a:r>
            <a:r>
              <a:rPr sz="2700" spc="-235" dirty="0">
                <a:latin typeface="Calibri"/>
                <a:cs typeface="Calibri"/>
              </a:rPr>
              <a:t>u</a:t>
            </a:r>
            <a:r>
              <a:rPr sz="2700" spc="-260" dirty="0">
                <a:latin typeface="Calibri"/>
                <a:cs typeface="Calibri"/>
              </a:rPr>
              <a:t>t</a:t>
            </a:r>
            <a:r>
              <a:rPr sz="2700" spc="225" dirty="0">
                <a:latin typeface="Calibri"/>
                <a:cs typeface="Calibri"/>
              </a:rPr>
              <a:t> </a:t>
            </a:r>
            <a:r>
              <a:rPr sz="2700" spc="-180" dirty="0">
                <a:latin typeface="Calibri"/>
                <a:cs typeface="Calibri"/>
              </a:rPr>
              <a:t>t</a:t>
            </a:r>
            <a:r>
              <a:rPr sz="2700" spc="-240" dirty="0">
                <a:latin typeface="Calibri"/>
                <a:cs typeface="Calibri"/>
              </a:rPr>
              <a:t>h</a:t>
            </a:r>
            <a:r>
              <a:rPr sz="2700" spc="55" dirty="0">
                <a:latin typeface="Calibri"/>
                <a:cs typeface="Calibri"/>
              </a:rPr>
              <a:t>e</a:t>
            </a:r>
            <a:r>
              <a:rPr sz="2700" spc="90" dirty="0">
                <a:latin typeface="Calibri"/>
                <a:cs typeface="Calibri"/>
              </a:rPr>
              <a:t> </a:t>
            </a:r>
            <a:r>
              <a:rPr sz="2700" spc="-110" dirty="0">
                <a:latin typeface="Calibri"/>
                <a:cs typeface="Calibri"/>
              </a:rPr>
              <a:t>c</a:t>
            </a:r>
            <a:r>
              <a:rPr sz="2700" spc="-75" dirty="0">
                <a:latin typeface="Calibri"/>
                <a:cs typeface="Calibri"/>
              </a:rPr>
              <a:t>o</a:t>
            </a:r>
            <a:r>
              <a:rPr sz="2700" spc="-360" dirty="0">
                <a:latin typeface="Calibri"/>
                <a:cs typeface="Calibri"/>
              </a:rPr>
              <a:t>m</a:t>
            </a:r>
            <a:r>
              <a:rPr sz="2700" spc="70" dirty="0">
                <a:latin typeface="Calibri"/>
                <a:cs typeface="Calibri"/>
              </a:rPr>
              <a:t>p</a:t>
            </a:r>
            <a:r>
              <a:rPr sz="2700" dirty="0">
                <a:latin typeface="Calibri"/>
                <a:cs typeface="Calibri"/>
              </a:rPr>
              <a:t>e</a:t>
            </a:r>
            <a:r>
              <a:rPr sz="2700" spc="-180" dirty="0">
                <a:latin typeface="Calibri"/>
                <a:cs typeface="Calibri"/>
              </a:rPr>
              <a:t>t</a:t>
            </a:r>
            <a:r>
              <a:rPr sz="2700" spc="-35" dirty="0">
                <a:latin typeface="Calibri"/>
                <a:cs typeface="Calibri"/>
              </a:rPr>
              <a:t>i</a:t>
            </a:r>
            <a:r>
              <a:rPr sz="2700" spc="-180" dirty="0">
                <a:latin typeface="Calibri"/>
                <a:cs typeface="Calibri"/>
              </a:rPr>
              <a:t>t</a:t>
            </a:r>
            <a:r>
              <a:rPr sz="2700" spc="-35" dirty="0">
                <a:latin typeface="Calibri"/>
                <a:cs typeface="Calibri"/>
              </a:rPr>
              <a:t>i</a:t>
            </a:r>
            <a:r>
              <a:rPr sz="2700" spc="-80" dirty="0">
                <a:latin typeface="Calibri"/>
                <a:cs typeface="Calibri"/>
              </a:rPr>
              <a:t>o</a:t>
            </a:r>
            <a:r>
              <a:rPr sz="2700" spc="5" dirty="0">
                <a:latin typeface="Calibri"/>
                <a:cs typeface="Calibri"/>
              </a:rPr>
              <a:t>n</a:t>
            </a:r>
            <a:endParaRPr lang="en-US" sz="2700" spc="5" dirty="0">
              <a:latin typeface="Calibri"/>
              <a:cs typeface="Calibri"/>
            </a:endParaRPr>
          </a:p>
          <a:p>
            <a:pPr marL="469900" marR="1657985" indent="-457200">
              <a:lnSpc>
                <a:spcPct val="171500"/>
              </a:lnSpc>
              <a:buFont typeface="Courier New" panose="02070309020205020404" pitchFamily="49" charset="0"/>
              <a:buChar char="o"/>
            </a:pPr>
            <a:r>
              <a:rPr sz="2700" spc="-200" dirty="0">
                <a:latin typeface="Calibri"/>
                <a:cs typeface="Calibri"/>
              </a:rPr>
              <a:t>P</a:t>
            </a:r>
            <a:r>
              <a:rPr sz="2700" spc="190" dirty="0">
                <a:latin typeface="Calibri"/>
                <a:cs typeface="Calibri"/>
              </a:rPr>
              <a:t>a</a:t>
            </a:r>
            <a:r>
              <a:rPr sz="2700" spc="-70" dirty="0">
                <a:latin typeface="Calibri"/>
                <a:cs typeface="Calibri"/>
              </a:rPr>
              <a:t>r</a:t>
            </a:r>
            <a:r>
              <a:rPr sz="2700" spc="190" dirty="0">
                <a:latin typeface="Calibri"/>
                <a:cs typeface="Calibri"/>
              </a:rPr>
              <a:t>a</a:t>
            </a:r>
            <a:r>
              <a:rPr sz="2700" spc="-35" dirty="0">
                <a:latin typeface="Calibri"/>
                <a:cs typeface="Calibri"/>
              </a:rPr>
              <a:t>l</a:t>
            </a:r>
            <a:r>
              <a:rPr sz="2700" spc="125" dirty="0">
                <a:latin typeface="Calibri"/>
                <a:cs typeface="Calibri"/>
              </a:rPr>
              <a:t>y</a:t>
            </a:r>
            <a:r>
              <a:rPr sz="2700" spc="-160" dirty="0">
                <a:latin typeface="Calibri"/>
                <a:cs typeface="Calibri"/>
              </a:rPr>
              <a:t>s</a:t>
            </a:r>
            <a:r>
              <a:rPr sz="2700" spc="-35" dirty="0">
                <a:latin typeface="Calibri"/>
                <a:cs typeface="Calibri"/>
              </a:rPr>
              <a:t>i</a:t>
            </a:r>
            <a:r>
              <a:rPr sz="2700" spc="20" dirty="0">
                <a:latin typeface="Calibri"/>
                <a:cs typeface="Calibri"/>
              </a:rPr>
              <a:t>s</a:t>
            </a:r>
            <a:r>
              <a:rPr sz="2700" spc="-60" dirty="0">
                <a:latin typeface="Calibri"/>
                <a:cs typeface="Calibri"/>
              </a:rPr>
              <a:t> </a:t>
            </a:r>
            <a:r>
              <a:rPr sz="2700" spc="-65" dirty="0">
                <a:latin typeface="Calibri"/>
                <a:cs typeface="Calibri"/>
              </a:rPr>
              <a:t>b</a:t>
            </a:r>
            <a:r>
              <a:rPr sz="2700" spc="120" dirty="0">
                <a:latin typeface="Calibri"/>
                <a:cs typeface="Calibri"/>
              </a:rPr>
              <a:t>y</a:t>
            </a:r>
            <a:r>
              <a:rPr sz="2700" spc="140" dirty="0">
                <a:latin typeface="Calibri"/>
                <a:cs typeface="Calibri"/>
              </a:rPr>
              <a:t> </a:t>
            </a:r>
            <a:r>
              <a:rPr sz="2700" spc="180" dirty="0">
                <a:latin typeface="Calibri"/>
                <a:cs typeface="Calibri"/>
              </a:rPr>
              <a:t>a</a:t>
            </a:r>
            <a:r>
              <a:rPr sz="2700" spc="-240" dirty="0">
                <a:latin typeface="Calibri"/>
                <a:cs typeface="Calibri"/>
              </a:rPr>
              <a:t>n</a:t>
            </a:r>
            <a:r>
              <a:rPr sz="2700" spc="190" dirty="0">
                <a:latin typeface="Calibri"/>
                <a:cs typeface="Calibri"/>
              </a:rPr>
              <a:t>a</a:t>
            </a:r>
            <a:r>
              <a:rPr sz="2700" spc="-35" dirty="0">
                <a:latin typeface="Calibri"/>
                <a:cs typeface="Calibri"/>
              </a:rPr>
              <a:t>l</a:t>
            </a:r>
            <a:r>
              <a:rPr sz="2700" spc="125" dirty="0">
                <a:latin typeface="Calibri"/>
                <a:cs typeface="Calibri"/>
              </a:rPr>
              <a:t>y</a:t>
            </a:r>
            <a:r>
              <a:rPr sz="2700" spc="-160" dirty="0">
                <a:latin typeface="Calibri"/>
                <a:cs typeface="Calibri"/>
              </a:rPr>
              <a:t>s</a:t>
            </a:r>
            <a:r>
              <a:rPr sz="2700" spc="-35" dirty="0">
                <a:latin typeface="Calibri"/>
                <a:cs typeface="Calibri"/>
              </a:rPr>
              <a:t>i</a:t>
            </a:r>
            <a:r>
              <a:rPr sz="2700" spc="20" dirty="0">
                <a:latin typeface="Calibri"/>
                <a:cs typeface="Calibri"/>
              </a:rPr>
              <a:t>s</a:t>
            </a:r>
            <a:endParaRPr sz="27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1667" y="118948"/>
            <a:ext cx="7886700" cy="1325563"/>
          </a:xfrm>
          <a:prstGeom prst="rect">
            <a:avLst/>
          </a:prstGeom>
        </p:spPr>
        <p:txBody>
          <a:bodyPr vert="horz" wrap="square" lIns="0" tIns="282959" rIns="0" bIns="0" rtlCol="0">
            <a:spAutoFit/>
          </a:bodyPr>
          <a:lstStyle/>
          <a:p>
            <a:pPr marL="206375">
              <a:lnSpc>
                <a:spcPct val="100000"/>
              </a:lnSpc>
            </a:pPr>
            <a:r>
              <a:rPr spc="180" dirty="0"/>
              <a:t>S</a:t>
            </a:r>
            <a:r>
              <a:rPr spc="15" dirty="0"/>
              <a:t>e</a:t>
            </a:r>
            <a:r>
              <a:rPr spc="95" dirty="0"/>
              <a:t>r</a:t>
            </a:r>
            <a:r>
              <a:rPr spc="-65" dirty="0"/>
              <a:t>v</a:t>
            </a:r>
            <a:r>
              <a:rPr spc="-45" dirty="0"/>
              <a:t>i</a:t>
            </a:r>
            <a:r>
              <a:rPr spc="-170" dirty="0"/>
              <a:t>c</a:t>
            </a:r>
            <a:r>
              <a:rPr spc="90" dirty="0"/>
              <a:t>e</a:t>
            </a:r>
            <a:r>
              <a:rPr spc="100" dirty="0"/>
              <a:t> </a:t>
            </a:r>
            <a:r>
              <a:rPr spc="110" dirty="0"/>
              <a:t>A</a:t>
            </a:r>
            <a:r>
              <a:rPr spc="-75" dirty="0"/>
              <a:t>r</a:t>
            </a:r>
            <a:r>
              <a:rPr spc="5" dirty="0"/>
              <a:t>e</a:t>
            </a:r>
            <a:r>
              <a:rPr spc="430" dirty="0"/>
              <a:t>a</a:t>
            </a:r>
            <a:r>
              <a:rPr spc="110" dirty="0"/>
              <a:t> </a:t>
            </a:r>
            <a:r>
              <a:rPr spc="310" dirty="0"/>
              <a:t>C</a:t>
            </a:r>
            <a:r>
              <a:rPr spc="-120" dirty="0"/>
              <a:t>o</a:t>
            </a:r>
            <a:r>
              <a:rPr spc="-580" dirty="0"/>
              <a:t>m</a:t>
            </a:r>
            <a:r>
              <a:rPr spc="114" dirty="0"/>
              <a:t>p</a:t>
            </a:r>
            <a:r>
              <a:rPr spc="15" dirty="0"/>
              <a:t>e</a:t>
            </a:r>
            <a:r>
              <a:rPr spc="-285" dirty="0"/>
              <a:t>t</a:t>
            </a:r>
            <a:r>
              <a:rPr spc="-45" dirty="0"/>
              <a:t>i</a:t>
            </a:r>
            <a:r>
              <a:rPr spc="-305" dirty="0"/>
              <a:t>t</a:t>
            </a:r>
            <a:r>
              <a:rPr spc="-120" dirty="0"/>
              <a:t>o</a:t>
            </a:r>
            <a:r>
              <a:rPr spc="-65" dirty="0"/>
              <a:t>r</a:t>
            </a:r>
            <a:r>
              <a:rPr spc="190" dirty="0"/>
              <a:t> </a:t>
            </a:r>
            <a:r>
              <a:rPr spc="110" dirty="0"/>
              <a:t>A</a:t>
            </a:r>
            <a:r>
              <a:rPr spc="-385" dirty="0"/>
              <a:t>n</a:t>
            </a:r>
            <a:r>
              <a:rPr spc="315" dirty="0"/>
              <a:t>a</a:t>
            </a:r>
            <a:r>
              <a:rPr spc="-50" dirty="0"/>
              <a:t>l</a:t>
            </a:r>
            <a:r>
              <a:rPr spc="204" dirty="0"/>
              <a:t>y</a:t>
            </a:r>
            <a:r>
              <a:rPr spc="-260" dirty="0"/>
              <a:t>s</a:t>
            </a:r>
            <a:r>
              <a:rPr spc="-45" dirty="0"/>
              <a:t>i</a:t>
            </a:r>
            <a:r>
              <a:rPr spc="35" dirty="0"/>
              <a:t>s</a:t>
            </a:r>
          </a:p>
        </p:txBody>
      </p:sp>
      <p:sp>
        <p:nvSpPr>
          <p:cNvPr id="3" name="object 3"/>
          <p:cNvSpPr/>
          <p:nvPr/>
        </p:nvSpPr>
        <p:spPr>
          <a:xfrm>
            <a:off x="2622804" y="1661160"/>
            <a:ext cx="3755136" cy="50749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670810" y="2439161"/>
            <a:ext cx="3670300" cy="422275"/>
          </a:xfrm>
          <a:custGeom>
            <a:avLst/>
            <a:gdLst/>
            <a:ahLst/>
            <a:cxnLst/>
            <a:rect l="l" t="t" r="r" b="b"/>
            <a:pathLst>
              <a:path w="3670300" h="422275">
                <a:moveTo>
                  <a:pt x="0" y="422148"/>
                </a:moveTo>
                <a:lnTo>
                  <a:pt x="3669791" y="422148"/>
                </a:lnTo>
                <a:lnTo>
                  <a:pt x="3669791" y="0"/>
                </a:lnTo>
                <a:lnTo>
                  <a:pt x="0" y="0"/>
                </a:lnTo>
                <a:lnTo>
                  <a:pt x="0" y="422148"/>
                </a:lnTo>
                <a:close/>
              </a:path>
            </a:pathLst>
          </a:custGeom>
          <a:ln w="10668">
            <a:solidFill>
              <a:srgbClr val="93B6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3072510" y="2488778"/>
            <a:ext cx="2894965" cy="4171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60145" marR="5080" indent="-1148080">
              <a:lnSpc>
                <a:spcPct val="100000"/>
              </a:lnSpc>
            </a:pPr>
            <a:r>
              <a:rPr sz="1400" spc="60" dirty="0">
                <a:latin typeface="Calibri"/>
                <a:cs typeface="Calibri"/>
              </a:rPr>
              <a:t>S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10" dirty="0">
                <a:latin typeface="Calibri"/>
                <a:cs typeface="Calibri"/>
              </a:rPr>
              <a:t>e</a:t>
            </a:r>
            <a:r>
              <a:rPr sz="1400" spc="75" dirty="0">
                <a:latin typeface="Calibri"/>
                <a:cs typeface="Calibri"/>
              </a:rPr>
              <a:t>p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155" dirty="0">
                <a:latin typeface="Calibri"/>
                <a:cs typeface="Calibri"/>
              </a:rPr>
              <a:t>2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60" dirty="0">
                <a:latin typeface="Calibri"/>
                <a:cs typeface="Calibri"/>
              </a:rPr>
              <a:t> </a:t>
            </a:r>
            <a:r>
              <a:rPr sz="1400" spc="100" dirty="0">
                <a:latin typeface="Calibri"/>
                <a:cs typeface="Calibri"/>
              </a:rPr>
              <a:t>C</a:t>
            </a:r>
            <a:r>
              <a:rPr sz="1400" spc="-30" dirty="0">
                <a:latin typeface="Calibri"/>
                <a:cs typeface="Calibri"/>
              </a:rPr>
              <a:t>o</a:t>
            </a:r>
            <a:r>
              <a:rPr sz="1400" spc="-125" dirty="0">
                <a:latin typeface="Calibri"/>
                <a:cs typeface="Calibri"/>
              </a:rPr>
              <a:t>n</a:t>
            </a:r>
            <a:r>
              <a:rPr sz="1400" spc="35" dirty="0">
                <a:latin typeface="Calibri"/>
                <a:cs typeface="Calibri"/>
              </a:rPr>
              <a:t>d</a:t>
            </a:r>
            <a:r>
              <a:rPr sz="1400" spc="-125" dirty="0">
                <a:latin typeface="Calibri"/>
                <a:cs typeface="Calibri"/>
              </a:rPr>
              <a:t>u</a:t>
            </a:r>
            <a:r>
              <a:rPr sz="1400" spc="-55" dirty="0">
                <a:latin typeface="Calibri"/>
                <a:cs typeface="Calibri"/>
              </a:rPr>
              <a:t>c</a:t>
            </a:r>
            <a:r>
              <a:rPr sz="1400" spc="-135" dirty="0">
                <a:latin typeface="Calibri"/>
                <a:cs typeface="Calibri"/>
              </a:rPr>
              <a:t>t</a:t>
            </a:r>
            <a:r>
              <a:rPr sz="1400" spc="85" dirty="0">
                <a:latin typeface="Calibri"/>
                <a:cs typeface="Calibri"/>
              </a:rPr>
              <a:t> </a:t>
            </a:r>
            <a:r>
              <a:rPr sz="1400" spc="60" dirty="0">
                <a:latin typeface="Calibri"/>
                <a:cs typeface="Calibri"/>
              </a:rPr>
              <a:t>S</a:t>
            </a:r>
            <a:r>
              <a:rPr sz="1400" spc="5" dirty="0">
                <a:latin typeface="Calibri"/>
                <a:cs typeface="Calibri"/>
              </a:rPr>
              <a:t>e</a:t>
            </a:r>
            <a:r>
              <a:rPr sz="1400" spc="35" dirty="0">
                <a:latin typeface="Calibri"/>
                <a:cs typeface="Calibri"/>
              </a:rPr>
              <a:t>r</a:t>
            </a:r>
            <a:r>
              <a:rPr sz="1400" spc="-25" dirty="0">
                <a:latin typeface="Calibri"/>
                <a:cs typeface="Calibri"/>
              </a:rPr>
              <a:t>v</a:t>
            </a:r>
            <a:r>
              <a:rPr sz="1400" spc="-20" dirty="0">
                <a:latin typeface="Calibri"/>
                <a:cs typeface="Calibri"/>
              </a:rPr>
              <a:t>i</a:t>
            </a:r>
            <a:r>
              <a:rPr sz="1400" spc="-55" dirty="0">
                <a:latin typeface="Calibri"/>
                <a:cs typeface="Calibri"/>
              </a:rPr>
              <a:t>c</a:t>
            </a:r>
            <a:r>
              <a:rPr sz="1400" spc="30" dirty="0">
                <a:latin typeface="Calibri"/>
                <a:cs typeface="Calibri"/>
              </a:rPr>
              <a:t>e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35" dirty="0">
                <a:latin typeface="Calibri"/>
                <a:cs typeface="Calibri"/>
              </a:rPr>
              <a:t>A</a:t>
            </a:r>
            <a:r>
              <a:rPr sz="1400" spc="-20" dirty="0">
                <a:latin typeface="Calibri"/>
                <a:cs typeface="Calibri"/>
              </a:rPr>
              <a:t>r</a:t>
            </a:r>
            <a:r>
              <a:rPr sz="1400" spc="5" dirty="0">
                <a:latin typeface="Calibri"/>
                <a:cs typeface="Calibri"/>
              </a:rPr>
              <a:t>e</a:t>
            </a:r>
            <a:r>
              <a:rPr sz="1400" spc="135" dirty="0">
                <a:latin typeface="Calibri"/>
                <a:cs typeface="Calibri"/>
              </a:rPr>
              <a:t>a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60" dirty="0">
                <a:latin typeface="Calibri"/>
                <a:cs typeface="Calibri"/>
              </a:rPr>
              <a:t>S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dirty="0">
                <a:latin typeface="Calibri"/>
                <a:cs typeface="Calibri"/>
              </a:rPr>
              <a:t>r</a:t>
            </a:r>
            <a:r>
              <a:rPr sz="1400" spc="-125" dirty="0">
                <a:latin typeface="Calibri"/>
                <a:cs typeface="Calibri"/>
              </a:rPr>
              <a:t>u</a:t>
            </a:r>
            <a:r>
              <a:rPr sz="1400" spc="-55" dirty="0">
                <a:latin typeface="Calibri"/>
                <a:cs typeface="Calibri"/>
              </a:rPr>
              <a:t>c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-125" dirty="0">
                <a:latin typeface="Calibri"/>
                <a:cs typeface="Calibri"/>
              </a:rPr>
              <a:t>u</a:t>
            </a:r>
            <a:r>
              <a:rPr sz="1400" spc="-25" dirty="0">
                <a:latin typeface="Calibri"/>
                <a:cs typeface="Calibri"/>
              </a:rPr>
              <a:t>r</a:t>
            </a:r>
            <a:r>
              <a:rPr sz="1400" spc="30" dirty="0">
                <a:latin typeface="Calibri"/>
                <a:cs typeface="Calibri"/>
              </a:rPr>
              <a:t>e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35" dirty="0">
                <a:latin typeface="Calibri"/>
                <a:cs typeface="Calibri"/>
              </a:rPr>
              <a:t>A</a:t>
            </a:r>
            <a:r>
              <a:rPr sz="1400" spc="-125" dirty="0">
                <a:latin typeface="Calibri"/>
                <a:cs typeface="Calibri"/>
              </a:rPr>
              <a:t>n</a:t>
            </a:r>
            <a:r>
              <a:rPr sz="1400" spc="100" dirty="0">
                <a:latin typeface="Calibri"/>
                <a:cs typeface="Calibri"/>
              </a:rPr>
              <a:t>a</a:t>
            </a:r>
            <a:r>
              <a:rPr sz="1400" spc="-15" dirty="0">
                <a:latin typeface="Calibri"/>
                <a:cs typeface="Calibri"/>
              </a:rPr>
              <a:t>l</a:t>
            </a:r>
            <a:r>
              <a:rPr sz="1400" spc="70" dirty="0">
                <a:latin typeface="Calibri"/>
                <a:cs typeface="Calibri"/>
              </a:rPr>
              <a:t>y</a:t>
            </a:r>
            <a:r>
              <a:rPr sz="1400" spc="-85" dirty="0">
                <a:latin typeface="Calibri"/>
                <a:cs typeface="Calibri"/>
              </a:rPr>
              <a:t>s</a:t>
            </a:r>
            <a:r>
              <a:rPr sz="1400" spc="-15" dirty="0">
                <a:latin typeface="Calibri"/>
                <a:cs typeface="Calibri"/>
              </a:rPr>
              <a:t>i</a:t>
            </a:r>
            <a:r>
              <a:rPr sz="1400" spc="10" dirty="0">
                <a:latin typeface="Calibri"/>
                <a:cs typeface="Calibri"/>
              </a:rPr>
              <a:t>s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628900" y="3189732"/>
            <a:ext cx="3755136" cy="50749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628900" y="5509259"/>
            <a:ext cx="3755136" cy="50598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628900" y="6269735"/>
            <a:ext cx="3755136" cy="50749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265676" y="2132101"/>
            <a:ext cx="458749" cy="31696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322826" y="2146554"/>
            <a:ext cx="349250" cy="231775"/>
          </a:xfrm>
          <a:custGeom>
            <a:avLst/>
            <a:gdLst/>
            <a:ahLst/>
            <a:cxnLst/>
            <a:rect l="l" t="t" r="r" b="b"/>
            <a:pathLst>
              <a:path w="349250" h="231775">
                <a:moveTo>
                  <a:pt x="0" y="115824"/>
                </a:moveTo>
                <a:lnTo>
                  <a:pt x="87249" y="115824"/>
                </a:lnTo>
                <a:lnTo>
                  <a:pt x="87249" y="0"/>
                </a:lnTo>
                <a:lnTo>
                  <a:pt x="261747" y="0"/>
                </a:lnTo>
                <a:lnTo>
                  <a:pt x="261747" y="115824"/>
                </a:lnTo>
                <a:lnTo>
                  <a:pt x="348996" y="115824"/>
                </a:lnTo>
                <a:lnTo>
                  <a:pt x="174498" y="231648"/>
                </a:lnTo>
                <a:lnTo>
                  <a:pt x="0" y="115824"/>
                </a:lnTo>
                <a:close/>
              </a:path>
            </a:pathLst>
          </a:custGeom>
          <a:ln w="10668">
            <a:solidFill>
              <a:srgbClr val="93B6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265676" y="2910878"/>
            <a:ext cx="458749" cy="31847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322826" y="2925317"/>
            <a:ext cx="349250" cy="233679"/>
          </a:xfrm>
          <a:custGeom>
            <a:avLst/>
            <a:gdLst/>
            <a:ahLst/>
            <a:cxnLst/>
            <a:rect l="l" t="t" r="r" b="b"/>
            <a:pathLst>
              <a:path w="349250" h="233680">
                <a:moveTo>
                  <a:pt x="348996" y="116586"/>
                </a:moveTo>
                <a:lnTo>
                  <a:pt x="0" y="116586"/>
                </a:lnTo>
                <a:lnTo>
                  <a:pt x="174498" y="233172"/>
                </a:lnTo>
                <a:lnTo>
                  <a:pt x="348996" y="116586"/>
                </a:lnTo>
                <a:close/>
              </a:path>
              <a:path w="349250" h="233680">
                <a:moveTo>
                  <a:pt x="261747" y="0"/>
                </a:moveTo>
                <a:lnTo>
                  <a:pt x="87249" y="0"/>
                </a:lnTo>
                <a:lnTo>
                  <a:pt x="87249" y="116586"/>
                </a:lnTo>
                <a:lnTo>
                  <a:pt x="261747" y="116586"/>
                </a:lnTo>
                <a:lnTo>
                  <a:pt x="261747" y="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265676" y="3672865"/>
            <a:ext cx="458749" cy="31696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322826" y="3687317"/>
            <a:ext cx="349250" cy="231775"/>
          </a:xfrm>
          <a:custGeom>
            <a:avLst/>
            <a:gdLst/>
            <a:ahLst/>
            <a:cxnLst/>
            <a:rect l="l" t="t" r="r" b="b"/>
            <a:pathLst>
              <a:path w="349250" h="231775">
                <a:moveTo>
                  <a:pt x="0" y="115823"/>
                </a:moveTo>
                <a:lnTo>
                  <a:pt x="87249" y="115823"/>
                </a:lnTo>
                <a:lnTo>
                  <a:pt x="87249" y="0"/>
                </a:lnTo>
                <a:lnTo>
                  <a:pt x="261747" y="0"/>
                </a:lnTo>
                <a:lnTo>
                  <a:pt x="261747" y="115823"/>
                </a:lnTo>
                <a:lnTo>
                  <a:pt x="348996" y="115823"/>
                </a:lnTo>
                <a:lnTo>
                  <a:pt x="174498" y="231647"/>
                </a:lnTo>
                <a:lnTo>
                  <a:pt x="0" y="115823"/>
                </a:lnTo>
                <a:close/>
              </a:path>
            </a:pathLst>
          </a:custGeom>
          <a:ln w="10668">
            <a:solidFill>
              <a:srgbClr val="93B6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268723" y="5983223"/>
            <a:ext cx="458749" cy="31847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325873" y="5997702"/>
            <a:ext cx="349250" cy="233679"/>
          </a:xfrm>
          <a:custGeom>
            <a:avLst/>
            <a:gdLst/>
            <a:ahLst/>
            <a:cxnLst/>
            <a:rect l="l" t="t" r="r" b="b"/>
            <a:pathLst>
              <a:path w="349250" h="233679">
                <a:moveTo>
                  <a:pt x="348996" y="116586"/>
                </a:moveTo>
                <a:lnTo>
                  <a:pt x="0" y="116586"/>
                </a:lnTo>
                <a:lnTo>
                  <a:pt x="174498" y="233172"/>
                </a:lnTo>
                <a:lnTo>
                  <a:pt x="348996" y="116586"/>
                </a:lnTo>
                <a:close/>
              </a:path>
              <a:path w="349250" h="233679">
                <a:moveTo>
                  <a:pt x="261747" y="0"/>
                </a:moveTo>
                <a:lnTo>
                  <a:pt x="87249" y="0"/>
                </a:lnTo>
                <a:lnTo>
                  <a:pt x="87249" y="116586"/>
                </a:lnTo>
                <a:lnTo>
                  <a:pt x="261747" y="116586"/>
                </a:lnTo>
                <a:lnTo>
                  <a:pt x="261747" y="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653283" y="3962400"/>
            <a:ext cx="3756660" cy="50749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290059" y="4445533"/>
            <a:ext cx="458749" cy="31696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347209" y="4459985"/>
            <a:ext cx="349250" cy="231775"/>
          </a:xfrm>
          <a:custGeom>
            <a:avLst/>
            <a:gdLst/>
            <a:ahLst/>
            <a:cxnLst/>
            <a:rect l="l" t="t" r="r" b="b"/>
            <a:pathLst>
              <a:path w="349250" h="231775">
                <a:moveTo>
                  <a:pt x="348995" y="115824"/>
                </a:moveTo>
                <a:lnTo>
                  <a:pt x="0" y="115824"/>
                </a:lnTo>
                <a:lnTo>
                  <a:pt x="174498" y="231647"/>
                </a:lnTo>
                <a:lnTo>
                  <a:pt x="348995" y="115824"/>
                </a:lnTo>
                <a:close/>
              </a:path>
              <a:path w="349250" h="231775">
                <a:moveTo>
                  <a:pt x="261747" y="0"/>
                </a:moveTo>
                <a:lnTo>
                  <a:pt x="87249" y="0"/>
                </a:lnTo>
                <a:lnTo>
                  <a:pt x="87249" y="115824"/>
                </a:lnTo>
                <a:lnTo>
                  <a:pt x="261747" y="115824"/>
                </a:lnTo>
                <a:lnTo>
                  <a:pt x="261747" y="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2641092" y="4735067"/>
            <a:ext cx="3755135" cy="50749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2CF582DF-4D0B-7241-B3FB-6A15055CB790}"/>
              </a:ext>
            </a:extLst>
          </p:cNvPr>
          <p:cNvGrpSpPr/>
          <p:nvPr/>
        </p:nvGrpSpPr>
        <p:grpSpPr>
          <a:xfrm>
            <a:off x="2625851" y="1675638"/>
            <a:ext cx="3755136" cy="5030851"/>
            <a:chOff x="2625851" y="1675638"/>
            <a:chExt cx="3755136" cy="5030851"/>
          </a:xfrm>
        </p:grpSpPr>
        <p:sp>
          <p:nvSpPr>
            <p:cNvPr id="4" name="object 4"/>
            <p:cNvSpPr txBox="1"/>
            <p:nvPr/>
          </p:nvSpPr>
          <p:spPr>
            <a:xfrm>
              <a:off x="2667761" y="1675638"/>
              <a:ext cx="3670300" cy="422275"/>
            </a:xfrm>
            <a:prstGeom prst="rect">
              <a:avLst/>
            </a:prstGeom>
            <a:ln w="10668">
              <a:solidFill>
                <a:srgbClr val="93B6D2"/>
              </a:solidFill>
            </a:ln>
          </p:spPr>
          <p:txBody>
            <a:bodyPr vert="horz" wrap="square" lIns="0" tIns="0" rIns="0" bIns="0" rtlCol="0">
              <a:spAutoFit/>
            </a:bodyPr>
            <a:lstStyle/>
            <a:p>
              <a:pPr marL="257175" marR="166370" indent="-66040">
                <a:lnSpc>
                  <a:spcPct val="100000"/>
                </a:lnSpc>
              </a:pPr>
              <a:r>
                <a:rPr sz="1200" spc="45" dirty="0">
                  <a:latin typeface="Calibri"/>
                  <a:cs typeface="Calibri"/>
                </a:rPr>
                <a:t>S</a:t>
              </a:r>
              <a:r>
                <a:rPr sz="1200" spc="-80" dirty="0">
                  <a:latin typeface="Calibri"/>
                  <a:cs typeface="Calibri"/>
                </a:rPr>
                <a:t>t</a:t>
              </a:r>
              <a:r>
                <a:rPr sz="1200" dirty="0">
                  <a:latin typeface="Calibri"/>
                  <a:cs typeface="Calibri"/>
                </a:rPr>
                <a:t>e</a:t>
              </a:r>
              <a:r>
                <a:rPr sz="1200" spc="60" dirty="0">
                  <a:latin typeface="Calibri"/>
                  <a:cs typeface="Calibri"/>
                </a:rPr>
                <a:t>p</a:t>
              </a:r>
              <a:r>
                <a:rPr sz="1200" spc="15" dirty="0">
                  <a:latin typeface="Calibri"/>
                  <a:cs typeface="Calibri"/>
                </a:rPr>
                <a:t> </a:t>
              </a:r>
              <a:r>
                <a:rPr sz="1200" spc="130" dirty="0">
                  <a:latin typeface="Calibri"/>
                  <a:cs typeface="Calibri"/>
                </a:rPr>
                <a:t>1</a:t>
              </a:r>
              <a:r>
                <a:rPr sz="1200" spc="-15" dirty="0">
                  <a:latin typeface="Calibri"/>
                  <a:cs typeface="Calibri"/>
                </a:rPr>
                <a:t> </a:t>
              </a:r>
              <a:r>
                <a:rPr sz="1200" dirty="0">
                  <a:latin typeface="Calibri"/>
                  <a:cs typeface="Calibri"/>
                </a:rPr>
                <a:t>–</a:t>
              </a:r>
              <a:r>
                <a:rPr sz="1200" spc="50" dirty="0">
                  <a:latin typeface="Calibri"/>
                  <a:cs typeface="Calibri"/>
                </a:rPr>
                <a:t> </a:t>
              </a:r>
              <a:r>
                <a:rPr sz="1200" spc="75" dirty="0">
                  <a:latin typeface="Calibri"/>
                  <a:cs typeface="Calibri"/>
                </a:rPr>
                <a:t>C</a:t>
              </a:r>
              <a:r>
                <a:rPr sz="1200" spc="-35" dirty="0">
                  <a:latin typeface="Calibri"/>
                  <a:cs typeface="Calibri"/>
                </a:rPr>
                <a:t>o</a:t>
              </a:r>
              <a:r>
                <a:rPr sz="1200" spc="-160" dirty="0">
                  <a:latin typeface="Calibri"/>
                  <a:cs typeface="Calibri"/>
                </a:rPr>
                <a:t>m</a:t>
              </a:r>
              <a:r>
                <a:rPr sz="1200" spc="30" dirty="0">
                  <a:latin typeface="Calibri"/>
                  <a:cs typeface="Calibri"/>
                </a:rPr>
                <a:t>p</a:t>
              </a:r>
              <a:r>
                <a:rPr sz="1200" spc="-15" dirty="0">
                  <a:latin typeface="Calibri"/>
                  <a:cs typeface="Calibri"/>
                </a:rPr>
                <a:t>l</a:t>
              </a:r>
              <a:r>
                <a:rPr sz="1200" dirty="0">
                  <a:latin typeface="Calibri"/>
                  <a:cs typeface="Calibri"/>
                </a:rPr>
                <a:t>e</a:t>
              </a:r>
              <a:r>
                <a:rPr sz="1200" spc="-80" dirty="0">
                  <a:latin typeface="Calibri"/>
                  <a:cs typeface="Calibri"/>
                </a:rPr>
                <a:t>t</a:t>
              </a:r>
              <a:r>
                <a:rPr sz="1200" spc="25" dirty="0">
                  <a:latin typeface="Calibri"/>
                  <a:cs typeface="Calibri"/>
                </a:rPr>
                <a:t>e </a:t>
              </a:r>
              <a:r>
                <a:rPr sz="1200" spc="45" dirty="0">
                  <a:latin typeface="Calibri"/>
                  <a:cs typeface="Calibri"/>
                </a:rPr>
                <a:t>S</a:t>
              </a:r>
              <a:r>
                <a:rPr sz="1200" spc="-20" dirty="0">
                  <a:latin typeface="Calibri"/>
                  <a:cs typeface="Calibri"/>
                </a:rPr>
                <a:t>i</a:t>
              </a:r>
              <a:r>
                <a:rPr sz="1200" spc="-80" dirty="0">
                  <a:latin typeface="Calibri"/>
                  <a:cs typeface="Calibri"/>
                </a:rPr>
                <a:t>t</a:t>
              </a:r>
              <a:r>
                <a:rPr sz="1200" spc="-110" dirty="0">
                  <a:latin typeface="Calibri"/>
                  <a:cs typeface="Calibri"/>
                </a:rPr>
                <a:t>u</a:t>
              </a:r>
              <a:r>
                <a:rPr sz="1200" spc="85" dirty="0">
                  <a:latin typeface="Calibri"/>
                  <a:cs typeface="Calibri"/>
                </a:rPr>
                <a:t>a</a:t>
              </a:r>
              <a:r>
                <a:rPr sz="1200" spc="-80" dirty="0">
                  <a:latin typeface="Calibri"/>
                  <a:cs typeface="Calibri"/>
                </a:rPr>
                <a:t>t</a:t>
              </a:r>
              <a:r>
                <a:rPr sz="1200" spc="-20" dirty="0">
                  <a:latin typeface="Calibri"/>
                  <a:cs typeface="Calibri"/>
                </a:rPr>
                <a:t>i</a:t>
              </a:r>
              <a:r>
                <a:rPr sz="1200" spc="-35" dirty="0">
                  <a:latin typeface="Calibri"/>
                  <a:cs typeface="Calibri"/>
                </a:rPr>
                <a:t>o</a:t>
              </a:r>
              <a:r>
                <a:rPr sz="1200" spc="-110" dirty="0">
                  <a:latin typeface="Calibri"/>
                  <a:cs typeface="Calibri"/>
                </a:rPr>
                <a:t>n</a:t>
              </a:r>
              <a:r>
                <a:rPr sz="1200" spc="85" dirty="0">
                  <a:latin typeface="Calibri"/>
                  <a:cs typeface="Calibri"/>
                </a:rPr>
                <a:t>a</a:t>
              </a:r>
              <a:r>
                <a:rPr sz="1200" spc="-5" dirty="0">
                  <a:latin typeface="Calibri"/>
                  <a:cs typeface="Calibri"/>
                </a:rPr>
                <a:t>l</a:t>
              </a:r>
              <a:r>
                <a:rPr sz="1200" spc="40" dirty="0">
                  <a:latin typeface="Calibri"/>
                  <a:cs typeface="Calibri"/>
                </a:rPr>
                <a:t> </a:t>
              </a:r>
              <a:r>
                <a:rPr sz="1200" spc="20" dirty="0">
                  <a:latin typeface="Calibri"/>
                  <a:cs typeface="Calibri"/>
                </a:rPr>
                <a:t>A</a:t>
              </a:r>
              <a:r>
                <a:rPr sz="1200" spc="-110" dirty="0">
                  <a:latin typeface="Calibri"/>
                  <a:cs typeface="Calibri"/>
                </a:rPr>
                <a:t>n</a:t>
              </a:r>
              <a:r>
                <a:rPr sz="1200" spc="85" dirty="0">
                  <a:latin typeface="Calibri"/>
                  <a:cs typeface="Calibri"/>
                </a:rPr>
                <a:t>a</a:t>
              </a:r>
              <a:r>
                <a:rPr sz="1200" spc="-15" dirty="0">
                  <a:latin typeface="Calibri"/>
                  <a:cs typeface="Calibri"/>
                </a:rPr>
                <a:t>l</a:t>
              </a:r>
              <a:r>
                <a:rPr sz="1200" spc="50" dirty="0">
                  <a:latin typeface="Calibri"/>
                  <a:cs typeface="Calibri"/>
                </a:rPr>
                <a:t>y</a:t>
              </a:r>
              <a:r>
                <a:rPr sz="1200" spc="-75" dirty="0">
                  <a:latin typeface="Calibri"/>
                  <a:cs typeface="Calibri"/>
                </a:rPr>
                <a:t>s</a:t>
              </a:r>
              <a:r>
                <a:rPr sz="1200" spc="-20" dirty="0">
                  <a:latin typeface="Calibri"/>
                  <a:cs typeface="Calibri"/>
                </a:rPr>
                <a:t>i</a:t>
              </a:r>
              <a:r>
                <a:rPr sz="1200" spc="5" dirty="0">
                  <a:latin typeface="Calibri"/>
                  <a:cs typeface="Calibri"/>
                </a:rPr>
                <a:t>s</a:t>
              </a:r>
              <a:r>
                <a:rPr sz="1200" spc="-25" dirty="0">
                  <a:latin typeface="Calibri"/>
                  <a:cs typeface="Calibri"/>
                </a:rPr>
                <a:t> </a:t>
              </a:r>
              <a:r>
                <a:rPr sz="1200" spc="-35" dirty="0">
                  <a:latin typeface="Calibri"/>
                  <a:cs typeface="Calibri"/>
                </a:rPr>
                <a:t>o</a:t>
              </a:r>
              <a:r>
                <a:rPr sz="1200" spc="-40" dirty="0">
                  <a:latin typeface="Calibri"/>
                  <a:cs typeface="Calibri"/>
                </a:rPr>
                <a:t>f</a:t>
              </a:r>
              <a:r>
                <a:rPr sz="1200" dirty="0">
                  <a:latin typeface="Calibri"/>
                  <a:cs typeface="Calibri"/>
                </a:rPr>
                <a:t> </a:t>
              </a:r>
              <a:r>
                <a:rPr sz="1200" spc="-120" dirty="0">
                  <a:latin typeface="Calibri"/>
                  <a:cs typeface="Calibri"/>
                </a:rPr>
                <a:t> </a:t>
              </a:r>
              <a:r>
                <a:rPr sz="1200" spc="-80" dirty="0">
                  <a:latin typeface="Calibri"/>
                  <a:cs typeface="Calibri"/>
                </a:rPr>
                <a:t>t</a:t>
              </a:r>
              <a:r>
                <a:rPr sz="1200" spc="-110" dirty="0">
                  <a:latin typeface="Calibri"/>
                  <a:cs typeface="Calibri"/>
                </a:rPr>
                <a:t>h</a:t>
              </a:r>
              <a:r>
                <a:rPr sz="1200" spc="25" dirty="0">
                  <a:latin typeface="Calibri"/>
                  <a:cs typeface="Calibri"/>
                </a:rPr>
                <a:t>e</a:t>
              </a:r>
              <a:r>
                <a:rPr sz="1200" spc="30" dirty="0">
                  <a:latin typeface="Calibri"/>
                  <a:cs typeface="Calibri"/>
                </a:rPr>
                <a:t> </a:t>
              </a:r>
              <a:r>
                <a:rPr sz="1200" spc="165" dirty="0">
                  <a:latin typeface="Calibri"/>
                  <a:cs typeface="Calibri"/>
                </a:rPr>
                <a:t>G</a:t>
              </a:r>
              <a:r>
                <a:rPr sz="1200" dirty="0">
                  <a:latin typeface="Calibri"/>
                  <a:cs typeface="Calibri"/>
                </a:rPr>
                <a:t>e</a:t>
              </a:r>
              <a:r>
                <a:rPr sz="1200" spc="-110" dirty="0">
                  <a:latin typeface="Calibri"/>
                  <a:cs typeface="Calibri"/>
                </a:rPr>
                <a:t>n</a:t>
              </a:r>
              <a:r>
                <a:rPr sz="1200" dirty="0">
                  <a:latin typeface="Calibri"/>
                  <a:cs typeface="Calibri"/>
                </a:rPr>
                <a:t>e</a:t>
              </a:r>
              <a:r>
                <a:rPr sz="1200" spc="-40" dirty="0">
                  <a:latin typeface="Calibri"/>
                  <a:cs typeface="Calibri"/>
                </a:rPr>
                <a:t>r</a:t>
              </a:r>
              <a:r>
                <a:rPr sz="1200" spc="85" dirty="0">
                  <a:latin typeface="Calibri"/>
                  <a:cs typeface="Calibri"/>
                </a:rPr>
                <a:t>a</a:t>
              </a:r>
              <a:r>
                <a:rPr sz="1200" spc="-5" dirty="0">
                  <a:latin typeface="Calibri"/>
                  <a:cs typeface="Calibri"/>
                </a:rPr>
                <a:t>l </a:t>
              </a:r>
              <a:r>
                <a:rPr sz="1200" spc="-65" dirty="0">
                  <a:latin typeface="Calibri"/>
                  <a:cs typeface="Calibri"/>
                </a:rPr>
                <a:t>E</a:t>
              </a:r>
              <a:r>
                <a:rPr sz="1200" spc="-105" dirty="0">
                  <a:latin typeface="Calibri"/>
                  <a:cs typeface="Calibri"/>
                </a:rPr>
                <a:t>n</a:t>
              </a:r>
              <a:r>
                <a:rPr sz="1200" spc="-20" dirty="0">
                  <a:latin typeface="Calibri"/>
                  <a:cs typeface="Calibri"/>
                </a:rPr>
                <a:t>vi</a:t>
              </a:r>
              <a:r>
                <a:rPr sz="1200" spc="-50" dirty="0">
                  <a:latin typeface="Calibri"/>
                  <a:cs typeface="Calibri"/>
                </a:rPr>
                <a:t>r</a:t>
              </a:r>
              <a:r>
                <a:rPr sz="1200" spc="-35" dirty="0">
                  <a:latin typeface="Calibri"/>
                  <a:cs typeface="Calibri"/>
                </a:rPr>
                <a:t>o</a:t>
              </a:r>
              <a:r>
                <a:rPr sz="1200" spc="-110" dirty="0">
                  <a:latin typeface="Calibri"/>
                  <a:cs typeface="Calibri"/>
                </a:rPr>
                <a:t>n</a:t>
              </a:r>
              <a:r>
                <a:rPr sz="1200" spc="-160" dirty="0">
                  <a:latin typeface="Calibri"/>
                  <a:cs typeface="Calibri"/>
                </a:rPr>
                <a:t>m</a:t>
              </a:r>
              <a:r>
                <a:rPr sz="1200" dirty="0">
                  <a:latin typeface="Calibri"/>
                  <a:cs typeface="Calibri"/>
                </a:rPr>
                <a:t>e</a:t>
              </a:r>
              <a:r>
                <a:rPr sz="1200" spc="-110" dirty="0">
                  <a:latin typeface="Calibri"/>
                  <a:cs typeface="Calibri"/>
                </a:rPr>
                <a:t>n</a:t>
              </a:r>
              <a:r>
                <a:rPr sz="1200" spc="-80" dirty="0">
                  <a:latin typeface="Calibri"/>
                  <a:cs typeface="Calibri"/>
                </a:rPr>
                <a:t>t</a:t>
              </a:r>
              <a:r>
                <a:rPr sz="1200" spc="65" dirty="0">
                  <a:latin typeface="Calibri"/>
                  <a:cs typeface="Calibri"/>
                </a:rPr>
                <a:t>,</a:t>
              </a:r>
              <a:r>
                <a:rPr sz="1200" spc="-65" dirty="0">
                  <a:latin typeface="Calibri"/>
                  <a:cs typeface="Calibri"/>
                </a:rPr>
                <a:t> </a:t>
              </a:r>
              <a:r>
                <a:rPr sz="1200" spc="-35" dirty="0">
                  <a:latin typeface="Calibri"/>
                  <a:cs typeface="Calibri"/>
                </a:rPr>
                <a:t>H</a:t>
              </a:r>
              <a:r>
                <a:rPr sz="1200" dirty="0">
                  <a:latin typeface="Calibri"/>
                  <a:cs typeface="Calibri"/>
                </a:rPr>
                <a:t>e</a:t>
              </a:r>
              <a:r>
                <a:rPr sz="1200" spc="85" dirty="0">
                  <a:latin typeface="Calibri"/>
                  <a:cs typeface="Calibri"/>
                </a:rPr>
                <a:t>a</a:t>
              </a:r>
              <a:r>
                <a:rPr sz="1200" spc="-15" dirty="0">
                  <a:latin typeface="Calibri"/>
                  <a:cs typeface="Calibri"/>
                </a:rPr>
                <a:t>l</a:t>
              </a:r>
              <a:r>
                <a:rPr sz="1200" spc="-80" dirty="0">
                  <a:latin typeface="Calibri"/>
                  <a:cs typeface="Calibri"/>
                </a:rPr>
                <a:t>t</a:t>
              </a:r>
              <a:r>
                <a:rPr sz="1200" dirty="0">
                  <a:latin typeface="Calibri"/>
                  <a:cs typeface="Calibri"/>
                </a:rPr>
                <a:t>h</a:t>
              </a:r>
              <a:r>
                <a:rPr sz="1200" spc="-60" dirty="0">
                  <a:latin typeface="Calibri"/>
                  <a:cs typeface="Calibri"/>
                </a:rPr>
                <a:t> </a:t>
              </a:r>
              <a:r>
                <a:rPr sz="1200" spc="75" dirty="0">
                  <a:latin typeface="Calibri"/>
                  <a:cs typeface="Calibri"/>
                </a:rPr>
                <a:t>C</a:t>
              </a:r>
              <a:r>
                <a:rPr sz="1200" spc="85" dirty="0">
                  <a:latin typeface="Calibri"/>
                  <a:cs typeface="Calibri"/>
                </a:rPr>
                <a:t>a</a:t>
              </a:r>
              <a:r>
                <a:rPr sz="1200" spc="-30" dirty="0">
                  <a:latin typeface="Calibri"/>
                  <a:cs typeface="Calibri"/>
                </a:rPr>
                <a:t>r</a:t>
              </a:r>
              <a:r>
                <a:rPr sz="1200" spc="25" dirty="0">
                  <a:latin typeface="Calibri"/>
                  <a:cs typeface="Calibri"/>
                </a:rPr>
                <a:t>e</a:t>
              </a:r>
              <a:r>
                <a:rPr sz="1200" spc="40" dirty="0">
                  <a:latin typeface="Calibri"/>
                  <a:cs typeface="Calibri"/>
                </a:rPr>
                <a:t> </a:t>
              </a:r>
              <a:r>
                <a:rPr sz="1200" spc="-45" dirty="0">
                  <a:latin typeface="Calibri"/>
                  <a:cs typeface="Calibri"/>
                </a:rPr>
                <a:t>I</a:t>
              </a:r>
              <a:r>
                <a:rPr sz="1200" spc="-110" dirty="0">
                  <a:latin typeface="Calibri"/>
                  <a:cs typeface="Calibri"/>
                </a:rPr>
                <a:t>n</a:t>
              </a:r>
              <a:r>
                <a:rPr sz="1200" spc="30" dirty="0">
                  <a:latin typeface="Calibri"/>
                  <a:cs typeface="Calibri"/>
                </a:rPr>
                <a:t>d</a:t>
              </a:r>
              <a:r>
                <a:rPr sz="1200" spc="-110" dirty="0">
                  <a:latin typeface="Calibri"/>
                  <a:cs typeface="Calibri"/>
                </a:rPr>
                <a:t>u</a:t>
              </a:r>
              <a:r>
                <a:rPr sz="1200" spc="-75" dirty="0">
                  <a:latin typeface="Calibri"/>
                  <a:cs typeface="Calibri"/>
                </a:rPr>
                <a:t>s</a:t>
              </a:r>
              <a:r>
                <a:rPr sz="1200" spc="-85" dirty="0">
                  <a:latin typeface="Calibri"/>
                  <a:cs typeface="Calibri"/>
                </a:rPr>
                <a:t>t</a:t>
              </a:r>
              <a:r>
                <a:rPr sz="1200" spc="-25" dirty="0">
                  <a:latin typeface="Calibri"/>
                  <a:cs typeface="Calibri"/>
                </a:rPr>
                <a:t>r</a:t>
              </a:r>
              <a:r>
                <a:rPr sz="1200" spc="-40" dirty="0">
                  <a:latin typeface="Calibri"/>
                  <a:cs typeface="Calibri"/>
                </a:rPr>
                <a:t>y</a:t>
              </a:r>
              <a:r>
                <a:rPr sz="1200" spc="65" dirty="0">
                  <a:latin typeface="Calibri"/>
                  <a:cs typeface="Calibri"/>
                </a:rPr>
                <a:t>,</a:t>
              </a:r>
              <a:r>
                <a:rPr sz="1200" spc="-55" dirty="0">
                  <a:latin typeface="Calibri"/>
                  <a:cs typeface="Calibri"/>
                </a:rPr>
                <a:t> </a:t>
              </a:r>
              <a:r>
                <a:rPr sz="1200" spc="85" dirty="0">
                  <a:latin typeface="Calibri"/>
                  <a:cs typeface="Calibri"/>
                </a:rPr>
                <a:t>a</a:t>
              </a:r>
              <a:r>
                <a:rPr sz="1200" spc="-110" dirty="0">
                  <a:latin typeface="Calibri"/>
                  <a:cs typeface="Calibri"/>
                </a:rPr>
                <a:t>n</a:t>
              </a:r>
              <a:r>
                <a:rPr sz="1200" spc="60" dirty="0">
                  <a:latin typeface="Calibri"/>
                  <a:cs typeface="Calibri"/>
                </a:rPr>
                <a:t>d</a:t>
              </a:r>
              <a:r>
                <a:rPr sz="1200" spc="30" dirty="0">
                  <a:latin typeface="Calibri"/>
                  <a:cs typeface="Calibri"/>
                </a:rPr>
                <a:t> </a:t>
              </a:r>
              <a:r>
                <a:rPr sz="1200" spc="45" dirty="0">
                  <a:latin typeface="Calibri"/>
                  <a:cs typeface="Calibri"/>
                </a:rPr>
                <a:t>S</a:t>
              </a:r>
              <a:r>
                <a:rPr sz="1200" dirty="0">
                  <a:latin typeface="Calibri"/>
                  <a:cs typeface="Calibri"/>
                </a:rPr>
                <a:t>e</a:t>
              </a:r>
              <a:r>
                <a:rPr sz="1200" spc="20" dirty="0">
                  <a:latin typeface="Calibri"/>
                  <a:cs typeface="Calibri"/>
                </a:rPr>
                <a:t>r</a:t>
              </a:r>
              <a:r>
                <a:rPr sz="1200" spc="-20" dirty="0">
                  <a:latin typeface="Calibri"/>
                  <a:cs typeface="Calibri"/>
                </a:rPr>
                <a:t>vi</a:t>
              </a:r>
              <a:r>
                <a:rPr sz="1200" spc="-50" dirty="0">
                  <a:latin typeface="Calibri"/>
                  <a:cs typeface="Calibri"/>
                </a:rPr>
                <a:t>c</a:t>
              </a:r>
              <a:r>
                <a:rPr sz="1200" spc="25" dirty="0">
                  <a:latin typeface="Calibri"/>
                  <a:cs typeface="Calibri"/>
                </a:rPr>
                <a:t>e </a:t>
              </a:r>
              <a:r>
                <a:rPr sz="1200" spc="20" dirty="0">
                  <a:latin typeface="Calibri"/>
                  <a:cs typeface="Calibri"/>
                </a:rPr>
                <a:t>A</a:t>
              </a:r>
              <a:r>
                <a:rPr sz="1200" spc="-25" dirty="0">
                  <a:latin typeface="Calibri"/>
                  <a:cs typeface="Calibri"/>
                </a:rPr>
                <a:t>r</a:t>
              </a:r>
              <a:r>
                <a:rPr sz="1200" dirty="0">
                  <a:latin typeface="Calibri"/>
                  <a:cs typeface="Calibri"/>
                </a:rPr>
                <a:t>e</a:t>
              </a:r>
              <a:r>
                <a:rPr sz="1200" spc="114" dirty="0">
                  <a:latin typeface="Calibri"/>
                  <a:cs typeface="Calibri"/>
                </a:rPr>
                <a:t>a</a:t>
              </a:r>
              <a:endParaRPr sz="1200" dirty="0">
                <a:latin typeface="Calibri"/>
                <a:cs typeface="Calibri"/>
              </a:endParaRPr>
            </a:p>
          </p:txBody>
        </p:sp>
        <p:sp>
          <p:nvSpPr>
            <p:cNvPr id="5" name="object 5"/>
            <p:cNvSpPr/>
            <p:nvPr/>
          </p:nvSpPr>
          <p:spPr>
            <a:xfrm>
              <a:off x="2625851" y="2424683"/>
              <a:ext cx="3755136" cy="507491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 txBox="1"/>
            <p:nvPr/>
          </p:nvSpPr>
          <p:spPr>
            <a:xfrm>
              <a:off x="2673857" y="3204210"/>
              <a:ext cx="3670300" cy="422275"/>
            </a:xfrm>
            <a:prstGeom prst="rect">
              <a:avLst/>
            </a:prstGeom>
            <a:ln w="10668">
              <a:solidFill>
                <a:srgbClr val="93B6D2"/>
              </a:solidFill>
            </a:ln>
          </p:spPr>
          <p:txBody>
            <a:bodyPr vert="horz" wrap="square" lIns="0" tIns="0" rIns="0" bIns="0" rtlCol="0">
              <a:spAutoFit/>
            </a:bodyPr>
            <a:lstStyle/>
            <a:p>
              <a:pPr marL="491490">
                <a:lnSpc>
                  <a:spcPct val="100000"/>
                </a:lnSpc>
              </a:pPr>
              <a:r>
                <a:rPr sz="1400" spc="55" dirty="0">
                  <a:latin typeface="Calibri"/>
                  <a:cs typeface="Calibri"/>
                </a:rPr>
                <a:t>S</a:t>
              </a:r>
              <a:r>
                <a:rPr sz="1400" spc="-95" dirty="0">
                  <a:latin typeface="Calibri"/>
                  <a:cs typeface="Calibri"/>
                </a:rPr>
                <a:t>t</a:t>
              </a:r>
              <a:r>
                <a:rPr sz="1400" spc="5" dirty="0">
                  <a:latin typeface="Calibri"/>
                  <a:cs typeface="Calibri"/>
                </a:rPr>
                <a:t>e</a:t>
              </a:r>
              <a:r>
                <a:rPr sz="1400" spc="75" dirty="0">
                  <a:latin typeface="Calibri"/>
                  <a:cs typeface="Calibri"/>
                </a:rPr>
                <a:t>p</a:t>
              </a:r>
              <a:r>
                <a:rPr sz="1400" spc="10" dirty="0">
                  <a:latin typeface="Calibri"/>
                  <a:cs typeface="Calibri"/>
                </a:rPr>
                <a:t> </a:t>
              </a:r>
              <a:r>
                <a:rPr sz="1400" spc="155" dirty="0">
                  <a:latin typeface="Calibri"/>
                  <a:cs typeface="Calibri"/>
                </a:rPr>
                <a:t>3</a:t>
              </a:r>
              <a:r>
                <a:rPr sz="1400" spc="-20" dirty="0">
                  <a:latin typeface="Calibri"/>
                  <a:cs typeface="Calibri"/>
                </a:rPr>
                <a:t> </a:t>
              </a:r>
              <a:r>
                <a:rPr sz="1400" spc="5" dirty="0">
                  <a:latin typeface="Calibri"/>
                  <a:cs typeface="Calibri"/>
                </a:rPr>
                <a:t>–</a:t>
              </a:r>
              <a:r>
                <a:rPr sz="1400" spc="60" dirty="0">
                  <a:latin typeface="Calibri"/>
                  <a:cs typeface="Calibri"/>
                </a:rPr>
                <a:t> </a:t>
              </a:r>
              <a:r>
                <a:rPr sz="1400" spc="100" dirty="0">
                  <a:latin typeface="Calibri"/>
                  <a:cs typeface="Calibri"/>
                </a:rPr>
                <a:t>C</a:t>
              </a:r>
              <a:r>
                <a:rPr sz="1400" spc="-35" dirty="0">
                  <a:latin typeface="Calibri"/>
                  <a:cs typeface="Calibri"/>
                </a:rPr>
                <a:t>o</a:t>
              </a:r>
              <a:r>
                <a:rPr sz="1400" spc="-125" dirty="0">
                  <a:latin typeface="Calibri"/>
                  <a:cs typeface="Calibri"/>
                </a:rPr>
                <a:t>n</a:t>
              </a:r>
              <a:r>
                <a:rPr sz="1400" spc="35" dirty="0">
                  <a:latin typeface="Calibri"/>
                  <a:cs typeface="Calibri"/>
                </a:rPr>
                <a:t>d</a:t>
              </a:r>
              <a:r>
                <a:rPr sz="1400" spc="-125" dirty="0">
                  <a:latin typeface="Calibri"/>
                  <a:cs typeface="Calibri"/>
                </a:rPr>
                <a:t>u</a:t>
              </a:r>
              <a:r>
                <a:rPr sz="1400" spc="-55" dirty="0">
                  <a:latin typeface="Calibri"/>
                  <a:cs typeface="Calibri"/>
                </a:rPr>
                <a:t>c</a:t>
              </a:r>
              <a:r>
                <a:rPr sz="1400" spc="-135" dirty="0">
                  <a:latin typeface="Calibri"/>
                  <a:cs typeface="Calibri"/>
                </a:rPr>
                <a:t>t</a:t>
              </a:r>
              <a:r>
                <a:rPr sz="1400" spc="85" dirty="0">
                  <a:latin typeface="Calibri"/>
                  <a:cs typeface="Calibri"/>
                </a:rPr>
                <a:t> </a:t>
              </a:r>
              <a:r>
                <a:rPr sz="1400" spc="100" dirty="0">
                  <a:latin typeface="Calibri"/>
                  <a:cs typeface="Calibri"/>
                </a:rPr>
                <a:t>C</a:t>
              </a:r>
              <a:r>
                <a:rPr sz="1400" spc="-35" dirty="0">
                  <a:latin typeface="Calibri"/>
                  <a:cs typeface="Calibri"/>
                </a:rPr>
                <a:t>o</a:t>
              </a:r>
              <a:r>
                <a:rPr sz="1400" spc="-185" dirty="0">
                  <a:latin typeface="Calibri"/>
                  <a:cs typeface="Calibri"/>
                </a:rPr>
                <a:t>m</a:t>
              </a:r>
              <a:r>
                <a:rPr sz="1400" spc="35" dirty="0">
                  <a:latin typeface="Calibri"/>
                  <a:cs typeface="Calibri"/>
                </a:rPr>
                <a:t>p</a:t>
              </a:r>
              <a:r>
                <a:rPr sz="1400" spc="5" dirty="0">
                  <a:latin typeface="Calibri"/>
                  <a:cs typeface="Calibri"/>
                </a:rPr>
                <a:t>e</a:t>
              </a:r>
              <a:r>
                <a:rPr sz="1400" spc="-95" dirty="0">
                  <a:latin typeface="Calibri"/>
                  <a:cs typeface="Calibri"/>
                </a:rPr>
                <a:t>t</a:t>
              </a:r>
              <a:r>
                <a:rPr sz="1400" spc="-10" dirty="0">
                  <a:latin typeface="Calibri"/>
                  <a:cs typeface="Calibri"/>
                </a:rPr>
                <a:t>i</a:t>
              </a:r>
              <a:r>
                <a:rPr sz="1400" spc="-95" dirty="0">
                  <a:latin typeface="Calibri"/>
                  <a:cs typeface="Calibri"/>
                </a:rPr>
                <a:t>t</a:t>
              </a:r>
              <a:r>
                <a:rPr sz="1400" spc="-35" dirty="0">
                  <a:latin typeface="Calibri"/>
                  <a:cs typeface="Calibri"/>
                </a:rPr>
                <a:t>o</a:t>
              </a:r>
              <a:r>
                <a:rPr sz="1400" spc="-20" dirty="0">
                  <a:latin typeface="Calibri"/>
                  <a:cs typeface="Calibri"/>
                </a:rPr>
                <a:t>r</a:t>
              </a:r>
              <a:r>
                <a:rPr sz="1400" spc="15" dirty="0">
                  <a:latin typeface="Calibri"/>
                  <a:cs typeface="Calibri"/>
                </a:rPr>
                <a:t> </a:t>
              </a:r>
              <a:r>
                <a:rPr sz="1400" spc="35" dirty="0">
                  <a:latin typeface="Calibri"/>
                  <a:cs typeface="Calibri"/>
                </a:rPr>
                <a:t>A</a:t>
              </a:r>
              <a:r>
                <a:rPr sz="1400" spc="-125" dirty="0">
                  <a:latin typeface="Calibri"/>
                  <a:cs typeface="Calibri"/>
                </a:rPr>
                <a:t>n</a:t>
              </a:r>
              <a:r>
                <a:rPr sz="1400" spc="100" dirty="0">
                  <a:latin typeface="Calibri"/>
                  <a:cs typeface="Calibri"/>
                </a:rPr>
                <a:t>a</a:t>
              </a:r>
              <a:r>
                <a:rPr sz="1400" spc="-15" dirty="0">
                  <a:latin typeface="Calibri"/>
                  <a:cs typeface="Calibri"/>
                </a:rPr>
                <a:t>l</a:t>
              </a:r>
              <a:r>
                <a:rPr sz="1400" spc="70" dirty="0">
                  <a:latin typeface="Calibri"/>
                  <a:cs typeface="Calibri"/>
                </a:rPr>
                <a:t>y</a:t>
              </a:r>
              <a:r>
                <a:rPr sz="1400" spc="-85" dirty="0">
                  <a:latin typeface="Calibri"/>
                  <a:cs typeface="Calibri"/>
                </a:rPr>
                <a:t>s</a:t>
              </a:r>
              <a:r>
                <a:rPr sz="1400" spc="-20" dirty="0">
                  <a:latin typeface="Calibri"/>
                  <a:cs typeface="Calibri"/>
                </a:rPr>
                <a:t>i</a:t>
              </a:r>
              <a:r>
                <a:rPr sz="1400" spc="10" dirty="0">
                  <a:latin typeface="Calibri"/>
                  <a:cs typeface="Calibri"/>
                </a:rPr>
                <a:t>s</a:t>
              </a:r>
              <a:endParaRPr sz="1400">
                <a:latin typeface="Calibri"/>
                <a:cs typeface="Calibri"/>
              </a:endParaRPr>
            </a:p>
          </p:txBody>
        </p:sp>
        <p:sp>
          <p:nvSpPr>
            <p:cNvPr id="11" name="object 11"/>
            <p:cNvSpPr txBox="1"/>
            <p:nvPr/>
          </p:nvSpPr>
          <p:spPr>
            <a:xfrm>
              <a:off x="2673857" y="5523738"/>
              <a:ext cx="3670300" cy="421005"/>
            </a:xfrm>
            <a:prstGeom prst="rect">
              <a:avLst/>
            </a:prstGeom>
            <a:ln w="10668">
              <a:solidFill>
                <a:srgbClr val="93B6D2"/>
              </a:solidFill>
            </a:ln>
          </p:spPr>
          <p:txBody>
            <a:bodyPr vert="horz" wrap="square" lIns="0" tIns="0" rIns="0" bIns="0" rtlCol="0">
              <a:spAutoFit/>
            </a:bodyPr>
            <a:lstStyle/>
            <a:p>
              <a:pPr marL="1489710" marR="254000" indent="-1202690">
                <a:lnSpc>
                  <a:spcPct val="100000"/>
                </a:lnSpc>
              </a:pPr>
              <a:r>
                <a:rPr sz="1400" spc="60" dirty="0">
                  <a:latin typeface="Calibri"/>
                  <a:cs typeface="Calibri"/>
                </a:rPr>
                <a:t>S</a:t>
              </a:r>
              <a:r>
                <a:rPr sz="1400" spc="-95" dirty="0">
                  <a:latin typeface="Calibri"/>
                  <a:cs typeface="Calibri"/>
                </a:rPr>
                <a:t>t</a:t>
              </a:r>
              <a:r>
                <a:rPr sz="1400" spc="10" dirty="0">
                  <a:latin typeface="Calibri"/>
                  <a:cs typeface="Calibri"/>
                </a:rPr>
                <a:t>e</a:t>
              </a:r>
              <a:r>
                <a:rPr sz="1400" spc="75" dirty="0">
                  <a:latin typeface="Calibri"/>
                  <a:cs typeface="Calibri"/>
                </a:rPr>
                <a:t>p</a:t>
              </a:r>
              <a:r>
                <a:rPr sz="1400" spc="10" dirty="0">
                  <a:latin typeface="Calibri"/>
                  <a:cs typeface="Calibri"/>
                </a:rPr>
                <a:t> </a:t>
              </a:r>
              <a:r>
                <a:rPr sz="1400" spc="155" dirty="0">
                  <a:latin typeface="Calibri"/>
                  <a:cs typeface="Calibri"/>
                </a:rPr>
                <a:t>6</a:t>
              </a:r>
              <a:r>
                <a:rPr sz="1400" spc="-15" dirty="0">
                  <a:latin typeface="Calibri"/>
                  <a:cs typeface="Calibri"/>
                </a:rPr>
                <a:t> </a:t>
              </a:r>
              <a:r>
                <a:rPr sz="1400" dirty="0">
                  <a:latin typeface="Calibri"/>
                  <a:cs typeface="Calibri"/>
                </a:rPr>
                <a:t>–</a:t>
              </a:r>
              <a:r>
                <a:rPr sz="1400" spc="60" dirty="0">
                  <a:latin typeface="Calibri"/>
                  <a:cs typeface="Calibri"/>
                </a:rPr>
                <a:t> </a:t>
              </a:r>
              <a:r>
                <a:rPr sz="1400" spc="35" dirty="0">
                  <a:latin typeface="Calibri"/>
                  <a:cs typeface="Calibri"/>
                </a:rPr>
                <a:t>A</a:t>
              </a:r>
              <a:r>
                <a:rPr sz="1400" spc="-80" dirty="0">
                  <a:latin typeface="Calibri"/>
                  <a:cs typeface="Calibri"/>
                </a:rPr>
                <a:t>s</a:t>
              </a:r>
              <a:r>
                <a:rPr sz="1400" spc="-85" dirty="0">
                  <a:latin typeface="Calibri"/>
                  <a:cs typeface="Calibri"/>
                </a:rPr>
                <a:t>s</a:t>
              </a:r>
              <a:r>
                <a:rPr sz="1400" spc="5" dirty="0">
                  <a:latin typeface="Calibri"/>
                  <a:cs typeface="Calibri"/>
                </a:rPr>
                <a:t>e</a:t>
              </a:r>
              <a:r>
                <a:rPr sz="1400" spc="-85" dirty="0">
                  <a:latin typeface="Calibri"/>
                  <a:cs typeface="Calibri"/>
                </a:rPr>
                <a:t>s</a:t>
              </a:r>
              <a:r>
                <a:rPr sz="1400" spc="10" dirty="0">
                  <a:latin typeface="Calibri"/>
                  <a:cs typeface="Calibri"/>
                </a:rPr>
                <a:t>s</a:t>
              </a:r>
              <a:r>
                <a:rPr sz="1400" spc="-50" dirty="0">
                  <a:latin typeface="Calibri"/>
                  <a:cs typeface="Calibri"/>
                </a:rPr>
                <a:t> </a:t>
              </a:r>
              <a:r>
                <a:rPr sz="1400" spc="-55" dirty="0">
                  <a:latin typeface="Calibri"/>
                  <a:cs typeface="Calibri"/>
                </a:rPr>
                <a:t>L</a:t>
              </a:r>
              <a:r>
                <a:rPr sz="1400" spc="-20" dirty="0">
                  <a:latin typeface="Calibri"/>
                  <a:cs typeface="Calibri"/>
                </a:rPr>
                <a:t>i</a:t>
              </a:r>
              <a:r>
                <a:rPr sz="1400" spc="-50" dirty="0">
                  <a:latin typeface="Calibri"/>
                  <a:cs typeface="Calibri"/>
                </a:rPr>
                <a:t>k</a:t>
              </a:r>
              <a:r>
                <a:rPr sz="1400" spc="5" dirty="0">
                  <a:latin typeface="Calibri"/>
                  <a:cs typeface="Calibri"/>
                </a:rPr>
                <a:t>e</a:t>
              </a:r>
              <a:r>
                <a:rPr sz="1400" spc="-15" dirty="0">
                  <a:latin typeface="Calibri"/>
                  <a:cs typeface="Calibri"/>
                </a:rPr>
                <a:t>l</a:t>
              </a:r>
              <a:r>
                <a:rPr sz="1400" spc="65" dirty="0">
                  <a:latin typeface="Calibri"/>
                  <a:cs typeface="Calibri"/>
                </a:rPr>
                <a:t>y</a:t>
              </a:r>
              <a:r>
                <a:rPr sz="1400" spc="50" dirty="0">
                  <a:latin typeface="Calibri"/>
                  <a:cs typeface="Calibri"/>
                </a:rPr>
                <a:t> </a:t>
              </a:r>
              <a:r>
                <a:rPr sz="1400" spc="100" dirty="0">
                  <a:latin typeface="Calibri"/>
                  <a:cs typeface="Calibri"/>
                </a:rPr>
                <a:t>C</a:t>
              </a:r>
              <a:r>
                <a:rPr sz="1400" spc="-30" dirty="0">
                  <a:latin typeface="Calibri"/>
                  <a:cs typeface="Calibri"/>
                </a:rPr>
                <a:t>o</a:t>
              </a:r>
              <a:r>
                <a:rPr sz="1400" spc="-190" dirty="0">
                  <a:latin typeface="Calibri"/>
                  <a:cs typeface="Calibri"/>
                </a:rPr>
                <a:t>m</a:t>
              </a:r>
              <a:r>
                <a:rPr sz="1400" spc="40" dirty="0">
                  <a:latin typeface="Calibri"/>
                  <a:cs typeface="Calibri"/>
                </a:rPr>
                <a:t>p</a:t>
              </a:r>
              <a:r>
                <a:rPr sz="1400" spc="5" dirty="0">
                  <a:latin typeface="Calibri"/>
                  <a:cs typeface="Calibri"/>
                </a:rPr>
                <a:t>e</a:t>
              </a:r>
              <a:r>
                <a:rPr sz="1400" spc="-95" dirty="0">
                  <a:latin typeface="Calibri"/>
                  <a:cs typeface="Calibri"/>
                </a:rPr>
                <a:t>t</a:t>
              </a:r>
              <a:r>
                <a:rPr sz="1400" spc="-10" dirty="0">
                  <a:latin typeface="Calibri"/>
                  <a:cs typeface="Calibri"/>
                </a:rPr>
                <a:t>i</a:t>
              </a:r>
              <a:r>
                <a:rPr sz="1400" spc="-95" dirty="0">
                  <a:latin typeface="Calibri"/>
                  <a:cs typeface="Calibri"/>
                </a:rPr>
                <a:t>t</a:t>
              </a:r>
              <a:r>
                <a:rPr sz="1400" spc="-30" dirty="0">
                  <a:latin typeface="Calibri"/>
                  <a:cs typeface="Calibri"/>
                </a:rPr>
                <a:t>o</a:t>
              </a:r>
              <a:r>
                <a:rPr sz="1400" spc="-20" dirty="0">
                  <a:latin typeface="Calibri"/>
                  <a:cs typeface="Calibri"/>
                </a:rPr>
                <a:t>r</a:t>
              </a:r>
              <a:r>
                <a:rPr sz="1400" spc="15" dirty="0">
                  <a:latin typeface="Calibri"/>
                  <a:cs typeface="Calibri"/>
                </a:rPr>
                <a:t> </a:t>
              </a:r>
              <a:r>
                <a:rPr sz="1400" spc="35" dirty="0">
                  <a:latin typeface="Calibri"/>
                  <a:cs typeface="Calibri"/>
                </a:rPr>
                <a:t>A</a:t>
              </a:r>
              <a:r>
                <a:rPr sz="1400" spc="-55" dirty="0">
                  <a:latin typeface="Calibri"/>
                  <a:cs typeface="Calibri"/>
                </a:rPr>
                <a:t>c</a:t>
              </a:r>
              <a:r>
                <a:rPr sz="1400" spc="-90" dirty="0">
                  <a:latin typeface="Calibri"/>
                  <a:cs typeface="Calibri"/>
                </a:rPr>
                <a:t>t</a:t>
              </a:r>
              <a:r>
                <a:rPr sz="1400" spc="-15" dirty="0">
                  <a:latin typeface="Calibri"/>
                  <a:cs typeface="Calibri"/>
                </a:rPr>
                <a:t>i</a:t>
              </a:r>
              <a:r>
                <a:rPr sz="1400" spc="-35" dirty="0">
                  <a:latin typeface="Calibri"/>
                  <a:cs typeface="Calibri"/>
                </a:rPr>
                <a:t>o</a:t>
              </a:r>
              <a:r>
                <a:rPr sz="1400" spc="-125" dirty="0">
                  <a:latin typeface="Calibri"/>
                  <a:cs typeface="Calibri"/>
                </a:rPr>
                <a:t>n</a:t>
              </a:r>
              <a:r>
                <a:rPr sz="1400" spc="10" dirty="0">
                  <a:latin typeface="Calibri"/>
                  <a:cs typeface="Calibri"/>
                </a:rPr>
                <a:t>s</a:t>
              </a:r>
              <a:r>
                <a:rPr sz="1400" spc="-40" dirty="0">
                  <a:latin typeface="Calibri"/>
                  <a:cs typeface="Calibri"/>
                </a:rPr>
                <a:t> </a:t>
              </a:r>
              <a:r>
                <a:rPr sz="1400" spc="-35" dirty="0">
                  <a:latin typeface="Calibri"/>
                  <a:cs typeface="Calibri"/>
                </a:rPr>
                <a:t>o</a:t>
              </a:r>
              <a:r>
                <a:rPr sz="1400" spc="-20" dirty="0">
                  <a:latin typeface="Calibri"/>
                  <a:cs typeface="Calibri"/>
                </a:rPr>
                <a:t>r</a:t>
              </a:r>
              <a:r>
                <a:rPr sz="1400" spc="-15" dirty="0">
                  <a:latin typeface="Calibri"/>
                  <a:cs typeface="Calibri"/>
                </a:rPr>
                <a:t> </a:t>
              </a:r>
              <a:r>
                <a:rPr sz="1400" spc="-90" dirty="0">
                  <a:latin typeface="Calibri"/>
                  <a:cs typeface="Calibri"/>
                </a:rPr>
                <a:t>R</a:t>
              </a:r>
              <a:r>
                <a:rPr sz="1400" spc="5" dirty="0">
                  <a:latin typeface="Calibri"/>
                  <a:cs typeface="Calibri"/>
                </a:rPr>
                <a:t>e</a:t>
              </a:r>
              <a:r>
                <a:rPr sz="1400" spc="-85" dirty="0">
                  <a:latin typeface="Calibri"/>
                  <a:cs typeface="Calibri"/>
                </a:rPr>
                <a:t>s</a:t>
              </a:r>
              <a:r>
                <a:rPr sz="1400" spc="40" dirty="0">
                  <a:latin typeface="Calibri"/>
                  <a:cs typeface="Calibri"/>
                </a:rPr>
                <a:t>p</a:t>
              </a:r>
              <a:r>
                <a:rPr sz="1400" spc="-35" dirty="0">
                  <a:latin typeface="Calibri"/>
                  <a:cs typeface="Calibri"/>
                </a:rPr>
                <a:t>o</a:t>
              </a:r>
              <a:r>
                <a:rPr sz="1400" spc="-125" dirty="0">
                  <a:latin typeface="Calibri"/>
                  <a:cs typeface="Calibri"/>
                </a:rPr>
                <a:t>n</a:t>
              </a:r>
              <a:r>
                <a:rPr sz="1400" spc="-100" dirty="0">
                  <a:latin typeface="Calibri"/>
                  <a:cs typeface="Calibri"/>
                </a:rPr>
                <a:t>s</a:t>
              </a:r>
              <a:r>
                <a:rPr sz="1400" spc="5" dirty="0">
                  <a:latin typeface="Calibri"/>
                  <a:cs typeface="Calibri"/>
                </a:rPr>
                <a:t>e</a:t>
              </a:r>
              <a:r>
                <a:rPr sz="1400" spc="10" dirty="0">
                  <a:latin typeface="Calibri"/>
                  <a:cs typeface="Calibri"/>
                </a:rPr>
                <a:t>s</a:t>
              </a:r>
              <a:endParaRPr sz="1400">
                <a:latin typeface="Calibri"/>
                <a:cs typeface="Calibri"/>
              </a:endParaRPr>
            </a:p>
          </p:txBody>
        </p:sp>
        <p:sp>
          <p:nvSpPr>
            <p:cNvPr id="13" name="object 13"/>
            <p:cNvSpPr txBox="1"/>
            <p:nvPr/>
          </p:nvSpPr>
          <p:spPr>
            <a:xfrm>
              <a:off x="2673857" y="6284214"/>
              <a:ext cx="3670300" cy="422275"/>
            </a:xfrm>
            <a:prstGeom prst="rect">
              <a:avLst/>
            </a:prstGeom>
            <a:ln w="10668">
              <a:solidFill>
                <a:srgbClr val="93B6D2"/>
              </a:solidFill>
            </a:ln>
          </p:spPr>
          <p:txBody>
            <a:bodyPr vert="horz" wrap="square" lIns="0" tIns="0" rIns="0" bIns="0" rtlCol="0">
              <a:spAutoFit/>
            </a:bodyPr>
            <a:lstStyle/>
            <a:p>
              <a:pPr marL="809625">
                <a:lnSpc>
                  <a:spcPct val="100000"/>
                </a:lnSpc>
              </a:pPr>
              <a:r>
                <a:rPr sz="1400" spc="60" dirty="0">
                  <a:latin typeface="Calibri"/>
                  <a:cs typeface="Calibri"/>
                </a:rPr>
                <a:t>S</a:t>
              </a:r>
              <a:r>
                <a:rPr sz="1400" spc="-95" dirty="0">
                  <a:latin typeface="Calibri"/>
                  <a:cs typeface="Calibri"/>
                </a:rPr>
                <a:t>t</a:t>
              </a:r>
              <a:r>
                <a:rPr sz="1400" spc="10" dirty="0">
                  <a:latin typeface="Calibri"/>
                  <a:cs typeface="Calibri"/>
                </a:rPr>
                <a:t>e</a:t>
              </a:r>
              <a:r>
                <a:rPr sz="1400" spc="75" dirty="0">
                  <a:latin typeface="Calibri"/>
                  <a:cs typeface="Calibri"/>
                </a:rPr>
                <a:t>p</a:t>
              </a:r>
              <a:r>
                <a:rPr sz="1400" spc="10" dirty="0">
                  <a:latin typeface="Calibri"/>
                  <a:cs typeface="Calibri"/>
                </a:rPr>
                <a:t> </a:t>
              </a:r>
              <a:r>
                <a:rPr sz="1400" spc="155" dirty="0">
                  <a:latin typeface="Calibri"/>
                  <a:cs typeface="Calibri"/>
                </a:rPr>
                <a:t>7</a:t>
              </a:r>
              <a:r>
                <a:rPr sz="1400" spc="-15" dirty="0">
                  <a:latin typeface="Calibri"/>
                  <a:cs typeface="Calibri"/>
                </a:rPr>
                <a:t> </a:t>
              </a:r>
              <a:r>
                <a:rPr sz="1400" dirty="0">
                  <a:latin typeface="Calibri"/>
                  <a:cs typeface="Calibri"/>
                </a:rPr>
                <a:t>–</a:t>
              </a:r>
              <a:r>
                <a:rPr sz="1400" spc="60" dirty="0">
                  <a:latin typeface="Calibri"/>
                  <a:cs typeface="Calibri"/>
                </a:rPr>
                <a:t> S</a:t>
              </a:r>
              <a:r>
                <a:rPr sz="1400" spc="70" dirty="0">
                  <a:latin typeface="Calibri"/>
                  <a:cs typeface="Calibri"/>
                </a:rPr>
                <a:t>y</a:t>
              </a:r>
              <a:r>
                <a:rPr sz="1400" spc="-125" dirty="0">
                  <a:latin typeface="Calibri"/>
                  <a:cs typeface="Calibri"/>
                </a:rPr>
                <a:t>n</a:t>
              </a:r>
              <a:r>
                <a:rPr sz="1400" spc="-95" dirty="0">
                  <a:latin typeface="Calibri"/>
                  <a:cs typeface="Calibri"/>
                </a:rPr>
                <a:t>t</a:t>
              </a:r>
              <a:r>
                <a:rPr sz="1400" spc="-125" dirty="0">
                  <a:latin typeface="Calibri"/>
                  <a:cs typeface="Calibri"/>
                </a:rPr>
                <a:t>h</a:t>
              </a:r>
              <a:r>
                <a:rPr sz="1400" dirty="0">
                  <a:latin typeface="Calibri"/>
                  <a:cs typeface="Calibri"/>
                </a:rPr>
                <a:t>e</a:t>
              </a:r>
              <a:r>
                <a:rPr sz="1400" spc="-85" dirty="0">
                  <a:latin typeface="Calibri"/>
                  <a:cs typeface="Calibri"/>
                </a:rPr>
                <a:t>s</a:t>
              </a:r>
              <a:r>
                <a:rPr sz="1400" spc="-10" dirty="0">
                  <a:latin typeface="Calibri"/>
                  <a:cs typeface="Calibri"/>
                </a:rPr>
                <a:t>i</a:t>
              </a:r>
              <a:r>
                <a:rPr sz="1400" spc="60" dirty="0">
                  <a:latin typeface="Calibri"/>
                  <a:cs typeface="Calibri"/>
                </a:rPr>
                <a:t>z</a:t>
              </a:r>
              <a:r>
                <a:rPr sz="1400" spc="30" dirty="0">
                  <a:latin typeface="Calibri"/>
                  <a:cs typeface="Calibri"/>
                </a:rPr>
                <a:t>e</a:t>
              </a:r>
              <a:r>
                <a:rPr sz="1400" spc="5" dirty="0">
                  <a:latin typeface="Calibri"/>
                  <a:cs typeface="Calibri"/>
                </a:rPr>
                <a:t> </a:t>
              </a:r>
              <a:r>
                <a:rPr sz="1400" spc="35" dirty="0">
                  <a:latin typeface="Calibri"/>
                  <a:cs typeface="Calibri"/>
                </a:rPr>
                <a:t>A</a:t>
              </a:r>
              <a:r>
                <a:rPr sz="1400" spc="-125" dirty="0">
                  <a:latin typeface="Calibri"/>
                  <a:cs typeface="Calibri"/>
                </a:rPr>
                <a:t>n</a:t>
              </a:r>
              <a:r>
                <a:rPr sz="1400" spc="100" dirty="0">
                  <a:latin typeface="Calibri"/>
                  <a:cs typeface="Calibri"/>
                </a:rPr>
                <a:t>a</a:t>
              </a:r>
              <a:r>
                <a:rPr sz="1400" spc="-15" dirty="0">
                  <a:latin typeface="Calibri"/>
                  <a:cs typeface="Calibri"/>
                </a:rPr>
                <a:t>l</a:t>
              </a:r>
              <a:r>
                <a:rPr sz="1400" spc="70" dirty="0">
                  <a:latin typeface="Calibri"/>
                  <a:cs typeface="Calibri"/>
                </a:rPr>
                <a:t>y</a:t>
              </a:r>
              <a:r>
                <a:rPr sz="1400" spc="-85" dirty="0">
                  <a:latin typeface="Calibri"/>
                  <a:cs typeface="Calibri"/>
                </a:rPr>
                <a:t>s</a:t>
              </a:r>
              <a:r>
                <a:rPr sz="1400" spc="5" dirty="0">
                  <a:latin typeface="Calibri"/>
                  <a:cs typeface="Calibri"/>
                </a:rPr>
                <a:t>e</a:t>
              </a:r>
              <a:r>
                <a:rPr sz="1400" spc="10" dirty="0">
                  <a:latin typeface="Calibri"/>
                  <a:cs typeface="Calibri"/>
                </a:rPr>
                <a:t>s</a:t>
              </a:r>
              <a:endParaRPr sz="1400">
                <a:latin typeface="Calibri"/>
                <a:cs typeface="Calibri"/>
              </a:endParaRPr>
            </a:p>
          </p:txBody>
        </p:sp>
        <p:sp>
          <p:nvSpPr>
            <p:cNvPr id="15" name="object 15"/>
            <p:cNvSpPr/>
            <p:nvPr/>
          </p:nvSpPr>
          <p:spPr>
            <a:xfrm>
              <a:off x="4322826" y="2146554"/>
              <a:ext cx="349250" cy="231775"/>
            </a:xfrm>
            <a:custGeom>
              <a:avLst/>
              <a:gdLst/>
              <a:ahLst/>
              <a:cxnLst/>
              <a:rect l="l" t="t" r="r" b="b"/>
              <a:pathLst>
                <a:path w="349250" h="231775">
                  <a:moveTo>
                    <a:pt x="348996" y="115824"/>
                  </a:moveTo>
                  <a:lnTo>
                    <a:pt x="0" y="115824"/>
                  </a:lnTo>
                  <a:lnTo>
                    <a:pt x="174498" y="231648"/>
                  </a:lnTo>
                  <a:lnTo>
                    <a:pt x="348996" y="115824"/>
                  </a:lnTo>
                  <a:close/>
                </a:path>
                <a:path w="349250" h="231775">
                  <a:moveTo>
                    <a:pt x="261747" y="0"/>
                  </a:moveTo>
                  <a:lnTo>
                    <a:pt x="87249" y="0"/>
                  </a:lnTo>
                  <a:lnTo>
                    <a:pt x="87249" y="115824"/>
                  </a:lnTo>
                  <a:lnTo>
                    <a:pt x="261747" y="115824"/>
                  </a:lnTo>
                  <a:lnTo>
                    <a:pt x="261747" y="0"/>
                  </a:lnTo>
                  <a:close/>
                </a:path>
              </a:pathLst>
            </a:custGeom>
            <a:solidFill>
              <a:srgbClr val="93B6D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4322826" y="2925317"/>
              <a:ext cx="349250" cy="233679"/>
            </a:xfrm>
            <a:custGeom>
              <a:avLst/>
              <a:gdLst/>
              <a:ahLst/>
              <a:cxnLst/>
              <a:rect l="l" t="t" r="r" b="b"/>
              <a:pathLst>
                <a:path w="349250" h="233680">
                  <a:moveTo>
                    <a:pt x="0" y="116586"/>
                  </a:moveTo>
                  <a:lnTo>
                    <a:pt x="87249" y="116586"/>
                  </a:lnTo>
                  <a:lnTo>
                    <a:pt x="87249" y="0"/>
                  </a:lnTo>
                  <a:lnTo>
                    <a:pt x="261747" y="0"/>
                  </a:lnTo>
                  <a:lnTo>
                    <a:pt x="261747" y="116586"/>
                  </a:lnTo>
                  <a:lnTo>
                    <a:pt x="348996" y="116586"/>
                  </a:lnTo>
                  <a:lnTo>
                    <a:pt x="174498" y="233172"/>
                  </a:lnTo>
                  <a:lnTo>
                    <a:pt x="0" y="116586"/>
                  </a:lnTo>
                  <a:close/>
                </a:path>
              </a:pathLst>
            </a:custGeom>
            <a:ln w="10667">
              <a:solidFill>
                <a:srgbClr val="93B6D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322826" y="3687317"/>
              <a:ext cx="349250" cy="231775"/>
            </a:xfrm>
            <a:custGeom>
              <a:avLst/>
              <a:gdLst/>
              <a:ahLst/>
              <a:cxnLst/>
              <a:rect l="l" t="t" r="r" b="b"/>
              <a:pathLst>
                <a:path w="349250" h="231775">
                  <a:moveTo>
                    <a:pt x="348996" y="115823"/>
                  </a:moveTo>
                  <a:lnTo>
                    <a:pt x="0" y="115823"/>
                  </a:lnTo>
                  <a:lnTo>
                    <a:pt x="174498" y="231647"/>
                  </a:lnTo>
                  <a:lnTo>
                    <a:pt x="348996" y="115823"/>
                  </a:lnTo>
                  <a:close/>
                </a:path>
                <a:path w="349250" h="231775">
                  <a:moveTo>
                    <a:pt x="261747" y="0"/>
                  </a:moveTo>
                  <a:lnTo>
                    <a:pt x="87249" y="0"/>
                  </a:lnTo>
                  <a:lnTo>
                    <a:pt x="87249" y="115823"/>
                  </a:lnTo>
                  <a:lnTo>
                    <a:pt x="261747" y="115823"/>
                  </a:lnTo>
                  <a:lnTo>
                    <a:pt x="261747" y="0"/>
                  </a:lnTo>
                  <a:close/>
                </a:path>
              </a:pathLst>
            </a:custGeom>
            <a:solidFill>
              <a:srgbClr val="93B6D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325873" y="5997702"/>
              <a:ext cx="349250" cy="233679"/>
            </a:xfrm>
            <a:custGeom>
              <a:avLst/>
              <a:gdLst/>
              <a:ahLst/>
              <a:cxnLst/>
              <a:rect l="l" t="t" r="r" b="b"/>
              <a:pathLst>
                <a:path w="349250" h="233679">
                  <a:moveTo>
                    <a:pt x="0" y="116586"/>
                  </a:moveTo>
                  <a:lnTo>
                    <a:pt x="87249" y="116586"/>
                  </a:lnTo>
                  <a:lnTo>
                    <a:pt x="87249" y="0"/>
                  </a:lnTo>
                  <a:lnTo>
                    <a:pt x="261747" y="0"/>
                  </a:lnTo>
                  <a:lnTo>
                    <a:pt x="261747" y="116586"/>
                  </a:lnTo>
                  <a:lnTo>
                    <a:pt x="348996" y="116586"/>
                  </a:lnTo>
                  <a:lnTo>
                    <a:pt x="174498" y="233172"/>
                  </a:lnTo>
                  <a:lnTo>
                    <a:pt x="0" y="116586"/>
                  </a:lnTo>
                  <a:close/>
                </a:path>
              </a:pathLst>
            </a:custGeom>
            <a:ln w="10668">
              <a:solidFill>
                <a:srgbClr val="93B6D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 txBox="1"/>
            <p:nvPr/>
          </p:nvSpPr>
          <p:spPr>
            <a:xfrm>
              <a:off x="2698242" y="3976878"/>
              <a:ext cx="3671570" cy="422275"/>
            </a:xfrm>
            <a:prstGeom prst="rect">
              <a:avLst/>
            </a:prstGeom>
            <a:ln w="10668">
              <a:solidFill>
                <a:srgbClr val="93B6D2"/>
              </a:solidFill>
            </a:ln>
          </p:spPr>
          <p:txBody>
            <a:bodyPr vert="horz" wrap="square" lIns="0" tIns="0" rIns="0" bIns="0" rtlCol="0">
              <a:spAutoFit/>
            </a:bodyPr>
            <a:lstStyle/>
            <a:p>
              <a:pPr marL="252729">
                <a:lnSpc>
                  <a:spcPct val="100000"/>
                </a:lnSpc>
              </a:pPr>
              <a:r>
                <a:rPr sz="1400" spc="60" dirty="0">
                  <a:latin typeface="Calibri"/>
                  <a:cs typeface="Calibri"/>
                </a:rPr>
                <a:t>S</a:t>
              </a:r>
              <a:r>
                <a:rPr sz="1400" spc="-95" dirty="0">
                  <a:latin typeface="Calibri"/>
                  <a:cs typeface="Calibri"/>
                </a:rPr>
                <a:t>t</a:t>
              </a:r>
              <a:r>
                <a:rPr sz="1400" spc="10" dirty="0">
                  <a:latin typeface="Calibri"/>
                  <a:cs typeface="Calibri"/>
                </a:rPr>
                <a:t>e</a:t>
              </a:r>
              <a:r>
                <a:rPr sz="1400" spc="75" dirty="0">
                  <a:latin typeface="Calibri"/>
                  <a:cs typeface="Calibri"/>
                </a:rPr>
                <a:t>p</a:t>
              </a:r>
              <a:r>
                <a:rPr sz="1400" spc="10" dirty="0">
                  <a:latin typeface="Calibri"/>
                  <a:cs typeface="Calibri"/>
                </a:rPr>
                <a:t> </a:t>
              </a:r>
              <a:r>
                <a:rPr sz="1400" spc="155" dirty="0">
                  <a:latin typeface="Calibri"/>
                  <a:cs typeface="Calibri"/>
                </a:rPr>
                <a:t>4</a:t>
              </a:r>
              <a:r>
                <a:rPr sz="1400" spc="-15" dirty="0">
                  <a:latin typeface="Calibri"/>
                  <a:cs typeface="Calibri"/>
                </a:rPr>
                <a:t> </a:t>
              </a:r>
              <a:r>
                <a:rPr sz="1400" dirty="0">
                  <a:latin typeface="Calibri"/>
                  <a:cs typeface="Calibri"/>
                </a:rPr>
                <a:t>–</a:t>
              </a:r>
              <a:r>
                <a:rPr sz="1400" spc="60" dirty="0">
                  <a:latin typeface="Calibri"/>
                  <a:cs typeface="Calibri"/>
                </a:rPr>
                <a:t> </a:t>
              </a:r>
              <a:r>
                <a:rPr sz="1400" spc="35" dirty="0">
                  <a:latin typeface="Calibri"/>
                  <a:cs typeface="Calibri"/>
                </a:rPr>
                <a:t>A</a:t>
              </a:r>
              <a:r>
                <a:rPr sz="1400" spc="-125" dirty="0">
                  <a:latin typeface="Calibri"/>
                  <a:cs typeface="Calibri"/>
                </a:rPr>
                <a:t>n</a:t>
              </a:r>
              <a:r>
                <a:rPr sz="1400" spc="100" dirty="0">
                  <a:latin typeface="Calibri"/>
                  <a:cs typeface="Calibri"/>
                </a:rPr>
                <a:t>a</a:t>
              </a:r>
              <a:r>
                <a:rPr sz="1400" spc="-15" dirty="0">
                  <a:latin typeface="Calibri"/>
                  <a:cs typeface="Calibri"/>
                </a:rPr>
                <a:t>l</a:t>
              </a:r>
              <a:r>
                <a:rPr sz="1400" spc="70" dirty="0">
                  <a:latin typeface="Calibri"/>
                  <a:cs typeface="Calibri"/>
                </a:rPr>
                <a:t>y</a:t>
              </a:r>
              <a:r>
                <a:rPr sz="1400" spc="60" dirty="0">
                  <a:latin typeface="Calibri"/>
                  <a:cs typeface="Calibri"/>
                </a:rPr>
                <a:t>z</a:t>
              </a:r>
              <a:r>
                <a:rPr sz="1400" spc="30" dirty="0">
                  <a:latin typeface="Calibri"/>
                  <a:cs typeface="Calibri"/>
                </a:rPr>
                <a:t>e </a:t>
              </a:r>
              <a:r>
                <a:rPr sz="1400" spc="-95" dirty="0">
                  <a:latin typeface="Calibri"/>
                  <a:cs typeface="Calibri"/>
                </a:rPr>
                <a:t>t</a:t>
              </a:r>
              <a:r>
                <a:rPr sz="1400" spc="-125" dirty="0">
                  <a:latin typeface="Calibri"/>
                  <a:cs typeface="Calibri"/>
                </a:rPr>
                <a:t>h</a:t>
              </a:r>
              <a:r>
                <a:rPr sz="1400" spc="30" dirty="0">
                  <a:latin typeface="Calibri"/>
                  <a:cs typeface="Calibri"/>
                </a:rPr>
                <a:t>e </a:t>
              </a:r>
              <a:r>
                <a:rPr sz="1400" spc="100" dirty="0">
                  <a:latin typeface="Calibri"/>
                  <a:cs typeface="Calibri"/>
                </a:rPr>
                <a:t>C</a:t>
              </a:r>
              <a:r>
                <a:rPr sz="1400" spc="-20" dirty="0">
                  <a:latin typeface="Calibri"/>
                  <a:cs typeface="Calibri"/>
                </a:rPr>
                <a:t>r</a:t>
              </a:r>
              <a:r>
                <a:rPr sz="1400" spc="-15" dirty="0">
                  <a:latin typeface="Calibri"/>
                  <a:cs typeface="Calibri"/>
                </a:rPr>
                <a:t>i</a:t>
              </a:r>
              <a:r>
                <a:rPr sz="1400" spc="-95" dirty="0">
                  <a:latin typeface="Calibri"/>
                  <a:cs typeface="Calibri"/>
                </a:rPr>
                <a:t>t</a:t>
              </a:r>
              <a:r>
                <a:rPr sz="1400" spc="-10" dirty="0">
                  <a:latin typeface="Calibri"/>
                  <a:cs typeface="Calibri"/>
                </a:rPr>
                <a:t>i</a:t>
              </a:r>
              <a:r>
                <a:rPr sz="1400" spc="-55" dirty="0">
                  <a:latin typeface="Calibri"/>
                  <a:cs typeface="Calibri"/>
                </a:rPr>
                <a:t>c</a:t>
              </a:r>
              <a:r>
                <a:rPr sz="1400" spc="100" dirty="0">
                  <a:latin typeface="Calibri"/>
                  <a:cs typeface="Calibri"/>
                </a:rPr>
                <a:t>a</a:t>
              </a:r>
              <a:r>
                <a:rPr sz="1400" spc="-5" dirty="0">
                  <a:latin typeface="Calibri"/>
                  <a:cs typeface="Calibri"/>
                </a:rPr>
                <a:t>l</a:t>
              </a:r>
              <a:r>
                <a:rPr sz="1400" spc="30" dirty="0">
                  <a:latin typeface="Calibri"/>
                  <a:cs typeface="Calibri"/>
                </a:rPr>
                <a:t> </a:t>
              </a:r>
              <a:r>
                <a:rPr sz="1400" spc="60" dirty="0">
                  <a:latin typeface="Calibri"/>
                  <a:cs typeface="Calibri"/>
                </a:rPr>
                <a:t>S</a:t>
              </a:r>
              <a:r>
                <a:rPr sz="1400" spc="-125" dirty="0">
                  <a:latin typeface="Calibri"/>
                  <a:cs typeface="Calibri"/>
                </a:rPr>
                <a:t>u</a:t>
              </a:r>
              <a:r>
                <a:rPr sz="1400" spc="-55" dirty="0">
                  <a:latin typeface="Calibri"/>
                  <a:cs typeface="Calibri"/>
                </a:rPr>
                <a:t>cc</a:t>
              </a:r>
              <a:r>
                <a:rPr sz="1400" dirty="0">
                  <a:latin typeface="Calibri"/>
                  <a:cs typeface="Calibri"/>
                </a:rPr>
                <a:t>e</a:t>
              </a:r>
              <a:r>
                <a:rPr sz="1400" spc="-85" dirty="0">
                  <a:latin typeface="Calibri"/>
                  <a:cs typeface="Calibri"/>
                </a:rPr>
                <a:t>s</a:t>
              </a:r>
              <a:r>
                <a:rPr sz="1400" spc="10" dirty="0">
                  <a:latin typeface="Calibri"/>
                  <a:cs typeface="Calibri"/>
                </a:rPr>
                <a:t>s</a:t>
              </a:r>
              <a:r>
                <a:rPr sz="1400" spc="-50" dirty="0">
                  <a:latin typeface="Calibri"/>
                  <a:cs typeface="Calibri"/>
                </a:rPr>
                <a:t> F</a:t>
              </a:r>
              <a:r>
                <a:rPr sz="1400" spc="100" dirty="0">
                  <a:latin typeface="Calibri"/>
                  <a:cs typeface="Calibri"/>
                </a:rPr>
                <a:t>a</a:t>
              </a:r>
              <a:r>
                <a:rPr sz="1400" spc="-55" dirty="0">
                  <a:latin typeface="Calibri"/>
                  <a:cs typeface="Calibri"/>
                </a:rPr>
                <a:t>c</a:t>
              </a:r>
              <a:r>
                <a:rPr sz="1400" spc="-95" dirty="0">
                  <a:latin typeface="Calibri"/>
                  <a:cs typeface="Calibri"/>
                </a:rPr>
                <a:t>t</a:t>
              </a:r>
              <a:r>
                <a:rPr sz="1400" spc="-30" dirty="0">
                  <a:latin typeface="Calibri"/>
                  <a:cs typeface="Calibri"/>
                </a:rPr>
                <a:t>o</a:t>
              </a:r>
              <a:r>
                <a:rPr sz="1400" spc="-25" dirty="0">
                  <a:latin typeface="Calibri"/>
                  <a:cs typeface="Calibri"/>
                </a:rPr>
                <a:t>r</a:t>
              </a:r>
              <a:r>
                <a:rPr sz="1400" spc="10" dirty="0">
                  <a:latin typeface="Calibri"/>
                  <a:cs typeface="Calibri"/>
                </a:rPr>
                <a:t>s</a:t>
              </a:r>
              <a:endParaRPr sz="1400">
                <a:latin typeface="Calibri"/>
                <a:cs typeface="Calibri"/>
              </a:endParaRPr>
            </a:p>
          </p:txBody>
        </p:sp>
        <p:sp>
          <p:nvSpPr>
            <p:cNvPr id="30" name="object 30"/>
            <p:cNvSpPr/>
            <p:nvPr/>
          </p:nvSpPr>
          <p:spPr>
            <a:xfrm>
              <a:off x="4347209" y="4459985"/>
              <a:ext cx="349250" cy="231775"/>
            </a:xfrm>
            <a:custGeom>
              <a:avLst/>
              <a:gdLst/>
              <a:ahLst/>
              <a:cxnLst/>
              <a:rect l="l" t="t" r="r" b="b"/>
              <a:pathLst>
                <a:path w="349250" h="231775">
                  <a:moveTo>
                    <a:pt x="0" y="115824"/>
                  </a:moveTo>
                  <a:lnTo>
                    <a:pt x="87249" y="115824"/>
                  </a:lnTo>
                  <a:lnTo>
                    <a:pt x="87249" y="0"/>
                  </a:lnTo>
                  <a:lnTo>
                    <a:pt x="261747" y="0"/>
                  </a:lnTo>
                  <a:lnTo>
                    <a:pt x="261747" y="115824"/>
                  </a:lnTo>
                  <a:lnTo>
                    <a:pt x="348995" y="115824"/>
                  </a:lnTo>
                  <a:lnTo>
                    <a:pt x="174498" y="231647"/>
                  </a:lnTo>
                  <a:lnTo>
                    <a:pt x="0" y="115824"/>
                  </a:lnTo>
                  <a:close/>
                </a:path>
              </a:pathLst>
            </a:custGeom>
            <a:ln w="10667">
              <a:solidFill>
                <a:srgbClr val="93B6D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 txBox="1"/>
            <p:nvPr/>
          </p:nvSpPr>
          <p:spPr>
            <a:xfrm>
              <a:off x="2686050" y="4749546"/>
              <a:ext cx="3670300" cy="422275"/>
            </a:xfrm>
            <a:prstGeom prst="rect">
              <a:avLst/>
            </a:prstGeom>
            <a:ln w="10668">
              <a:solidFill>
                <a:srgbClr val="93B6D2"/>
              </a:solidFill>
            </a:ln>
          </p:spPr>
          <p:txBody>
            <a:bodyPr vert="horz" wrap="square" lIns="0" tIns="0" rIns="0" bIns="0" rtlCol="0">
              <a:spAutoFit/>
            </a:bodyPr>
            <a:lstStyle/>
            <a:p>
              <a:pPr marL="708660">
                <a:lnSpc>
                  <a:spcPct val="100000"/>
                </a:lnSpc>
              </a:pPr>
              <a:r>
                <a:rPr sz="1400" spc="60" dirty="0">
                  <a:latin typeface="Calibri"/>
                  <a:cs typeface="Calibri"/>
                </a:rPr>
                <a:t>S</a:t>
              </a:r>
              <a:r>
                <a:rPr sz="1400" spc="-95" dirty="0">
                  <a:latin typeface="Calibri"/>
                  <a:cs typeface="Calibri"/>
                </a:rPr>
                <a:t>t</a:t>
              </a:r>
              <a:r>
                <a:rPr sz="1400" spc="10" dirty="0">
                  <a:latin typeface="Calibri"/>
                  <a:cs typeface="Calibri"/>
                </a:rPr>
                <a:t>e</a:t>
              </a:r>
              <a:r>
                <a:rPr sz="1400" spc="75" dirty="0">
                  <a:latin typeface="Calibri"/>
                  <a:cs typeface="Calibri"/>
                </a:rPr>
                <a:t>p</a:t>
              </a:r>
              <a:r>
                <a:rPr sz="1400" spc="10" dirty="0">
                  <a:latin typeface="Calibri"/>
                  <a:cs typeface="Calibri"/>
                </a:rPr>
                <a:t> </a:t>
              </a:r>
              <a:r>
                <a:rPr sz="1400" spc="155" dirty="0">
                  <a:latin typeface="Calibri"/>
                  <a:cs typeface="Calibri"/>
                </a:rPr>
                <a:t>5</a:t>
              </a:r>
              <a:r>
                <a:rPr sz="1400" spc="-15" dirty="0">
                  <a:latin typeface="Calibri"/>
                  <a:cs typeface="Calibri"/>
                </a:rPr>
                <a:t> </a:t>
              </a:r>
              <a:r>
                <a:rPr sz="1400" dirty="0">
                  <a:latin typeface="Calibri"/>
                  <a:cs typeface="Calibri"/>
                </a:rPr>
                <a:t>–</a:t>
              </a:r>
              <a:r>
                <a:rPr sz="1400" spc="60" dirty="0">
                  <a:latin typeface="Calibri"/>
                  <a:cs typeface="Calibri"/>
                </a:rPr>
                <a:t> </a:t>
              </a:r>
              <a:r>
                <a:rPr sz="1400" spc="-120" dirty="0">
                  <a:latin typeface="Calibri"/>
                  <a:cs typeface="Calibri"/>
                </a:rPr>
                <a:t>M</a:t>
              </a:r>
              <a:r>
                <a:rPr sz="1400" spc="95" dirty="0">
                  <a:latin typeface="Calibri"/>
                  <a:cs typeface="Calibri"/>
                </a:rPr>
                <a:t>a</a:t>
              </a:r>
              <a:r>
                <a:rPr sz="1400" spc="75" dirty="0">
                  <a:latin typeface="Calibri"/>
                  <a:cs typeface="Calibri"/>
                </a:rPr>
                <a:t>p</a:t>
              </a:r>
              <a:r>
                <a:rPr sz="1400" spc="25" dirty="0">
                  <a:latin typeface="Calibri"/>
                  <a:cs typeface="Calibri"/>
                </a:rPr>
                <a:t> </a:t>
              </a:r>
              <a:r>
                <a:rPr sz="1400" spc="60" dirty="0">
                  <a:latin typeface="Calibri"/>
                  <a:cs typeface="Calibri"/>
                </a:rPr>
                <a:t>S</a:t>
              </a:r>
              <a:r>
                <a:rPr sz="1400" spc="-95" dirty="0">
                  <a:latin typeface="Calibri"/>
                  <a:cs typeface="Calibri"/>
                </a:rPr>
                <a:t>t</a:t>
              </a:r>
              <a:r>
                <a:rPr sz="1400" spc="-35" dirty="0">
                  <a:latin typeface="Calibri"/>
                  <a:cs typeface="Calibri"/>
                </a:rPr>
                <a:t>r</a:t>
              </a:r>
              <a:r>
                <a:rPr sz="1400" spc="100" dirty="0">
                  <a:latin typeface="Calibri"/>
                  <a:cs typeface="Calibri"/>
                </a:rPr>
                <a:t>a</a:t>
              </a:r>
              <a:r>
                <a:rPr sz="1400" spc="-95" dirty="0">
                  <a:latin typeface="Calibri"/>
                  <a:cs typeface="Calibri"/>
                </a:rPr>
                <a:t>t</a:t>
              </a:r>
              <a:r>
                <a:rPr sz="1400" dirty="0">
                  <a:latin typeface="Calibri"/>
                  <a:cs typeface="Calibri"/>
                </a:rPr>
                <a:t>e</a:t>
              </a:r>
              <a:r>
                <a:rPr sz="1400" spc="114" dirty="0">
                  <a:latin typeface="Calibri"/>
                  <a:cs typeface="Calibri"/>
                </a:rPr>
                <a:t>g</a:t>
              </a:r>
              <a:r>
                <a:rPr sz="1400" spc="-10" dirty="0">
                  <a:latin typeface="Calibri"/>
                  <a:cs typeface="Calibri"/>
                </a:rPr>
                <a:t>i</a:t>
              </a:r>
              <a:r>
                <a:rPr sz="1400" spc="75" dirty="0">
                  <a:latin typeface="Calibri"/>
                  <a:cs typeface="Calibri"/>
                </a:rPr>
                <a:t>c</a:t>
              </a:r>
              <a:r>
                <a:rPr sz="1400" spc="-100" dirty="0">
                  <a:latin typeface="Calibri"/>
                  <a:cs typeface="Calibri"/>
                </a:rPr>
                <a:t> </a:t>
              </a:r>
              <a:r>
                <a:rPr sz="1400" spc="195" dirty="0">
                  <a:latin typeface="Calibri"/>
                  <a:cs typeface="Calibri"/>
                </a:rPr>
                <a:t>G</a:t>
              </a:r>
              <a:r>
                <a:rPr sz="1400" spc="-50" dirty="0">
                  <a:latin typeface="Calibri"/>
                  <a:cs typeface="Calibri"/>
                </a:rPr>
                <a:t>r</a:t>
              </a:r>
              <a:r>
                <a:rPr sz="1400" spc="-35" dirty="0">
                  <a:latin typeface="Calibri"/>
                  <a:cs typeface="Calibri"/>
                </a:rPr>
                <a:t>o</a:t>
              </a:r>
              <a:r>
                <a:rPr sz="1400" spc="-125" dirty="0">
                  <a:latin typeface="Calibri"/>
                  <a:cs typeface="Calibri"/>
                </a:rPr>
                <a:t>u</a:t>
              </a:r>
              <a:r>
                <a:rPr sz="1400" spc="35" dirty="0">
                  <a:latin typeface="Calibri"/>
                  <a:cs typeface="Calibri"/>
                </a:rPr>
                <a:t>p</a:t>
              </a:r>
              <a:r>
                <a:rPr sz="1400" spc="10" dirty="0">
                  <a:latin typeface="Calibri"/>
                  <a:cs typeface="Calibri"/>
                </a:rPr>
                <a:t>s</a:t>
              </a:r>
              <a:endParaRPr sz="1400">
                <a:latin typeface="Calibri"/>
                <a:cs typeface="Calibri"/>
              </a:endParaRPr>
            </a:p>
          </p:txBody>
        </p:sp>
        <p:sp>
          <p:nvSpPr>
            <p:cNvPr id="33" name="object 33"/>
            <p:cNvSpPr/>
            <p:nvPr/>
          </p:nvSpPr>
          <p:spPr>
            <a:xfrm>
              <a:off x="4277867" y="5218201"/>
              <a:ext cx="458749" cy="316966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4" name="object 34"/>
          <p:cNvSpPr/>
          <p:nvPr/>
        </p:nvSpPr>
        <p:spPr>
          <a:xfrm>
            <a:off x="4335017" y="5232653"/>
            <a:ext cx="349250" cy="231775"/>
          </a:xfrm>
          <a:custGeom>
            <a:avLst/>
            <a:gdLst/>
            <a:ahLst/>
            <a:cxnLst/>
            <a:rect l="l" t="t" r="r" b="b"/>
            <a:pathLst>
              <a:path w="349250" h="231775">
                <a:moveTo>
                  <a:pt x="348996" y="115824"/>
                </a:moveTo>
                <a:lnTo>
                  <a:pt x="0" y="115824"/>
                </a:lnTo>
                <a:lnTo>
                  <a:pt x="174498" y="231648"/>
                </a:lnTo>
                <a:lnTo>
                  <a:pt x="348996" y="115824"/>
                </a:lnTo>
                <a:close/>
              </a:path>
              <a:path w="349250" h="231775">
                <a:moveTo>
                  <a:pt x="261747" y="0"/>
                </a:moveTo>
                <a:lnTo>
                  <a:pt x="87249" y="0"/>
                </a:lnTo>
                <a:lnTo>
                  <a:pt x="87249" y="115824"/>
                </a:lnTo>
                <a:lnTo>
                  <a:pt x="261747" y="115824"/>
                </a:lnTo>
                <a:lnTo>
                  <a:pt x="261747" y="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335017" y="5232653"/>
            <a:ext cx="349250" cy="231775"/>
          </a:xfrm>
          <a:custGeom>
            <a:avLst/>
            <a:gdLst/>
            <a:ahLst/>
            <a:cxnLst/>
            <a:rect l="l" t="t" r="r" b="b"/>
            <a:pathLst>
              <a:path w="349250" h="231775">
                <a:moveTo>
                  <a:pt x="0" y="115824"/>
                </a:moveTo>
                <a:lnTo>
                  <a:pt x="87249" y="115824"/>
                </a:lnTo>
                <a:lnTo>
                  <a:pt x="87249" y="0"/>
                </a:lnTo>
                <a:lnTo>
                  <a:pt x="261747" y="0"/>
                </a:lnTo>
                <a:lnTo>
                  <a:pt x="261747" y="115824"/>
                </a:lnTo>
                <a:lnTo>
                  <a:pt x="348996" y="115824"/>
                </a:lnTo>
                <a:lnTo>
                  <a:pt x="174498" y="231648"/>
                </a:lnTo>
                <a:lnTo>
                  <a:pt x="0" y="115824"/>
                </a:lnTo>
                <a:close/>
              </a:path>
            </a:pathLst>
          </a:custGeom>
          <a:ln w="10668">
            <a:solidFill>
              <a:srgbClr val="93B6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595115" y="3549383"/>
            <a:ext cx="1950719" cy="10363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658361" y="3582161"/>
            <a:ext cx="1828800" cy="914400"/>
          </a:xfrm>
          <a:custGeom>
            <a:avLst/>
            <a:gdLst/>
            <a:ahLst/>
            <a:cxnLst/>
            <a:rect l="l" t="t" r="r" b="b"/>
            <a:pathLst>
              <a:path w="1828800" h="914400">
                <a:moveTo>
                  <a:pt x="1676400" y="0"/>
                </a:moveTo>
                <a:lnTo>
                  <a:pt x="138120" y="659"/>
                </a:lnTo>
                <a:lnTo>
                  <a:pt x="96595" y="10531"/>
                </a:lnTo>
                <a:lnTo>
                  <a:pt x="60360" y="30900"/>
                </a:lnTo>
                <a:lnTo>
                  <a:pt x="31146" y="60037"/>
                </a:lnTo>
                <a:lnTo>
                  <a:pt x="10683" y="96211"/>
                </a:lnTo>
                <a:lnTo>
                  <a:pt x="699" y="137692"/>
                </a:lnTo>
                <a:lnTo>
                  <a:pt x="0" y="152400"/>
                </a:lnTo>
                <a:lnTo>
                  <a:pt x="644" y="762000"/>
                </a:lnTo>
                <a:lnTo>
                  <a:pt x="5988" y="804465"/>
                </a:lnTo>
                <a:lnTo>
                  <a:pt x="23051" y="842655"/>
                </a:lnTo>
                <a:lnTo>
                  <a:pt x="49457" y="874401"/>
                </a:lnTo>
                <a:lnTo>
                  <a:pt x="83478" y="897974"/>
                </a:lnTo>
                <a:lnTo>
                  <a:pt x="123382" y="911643"/>
                </a:lnTo>
                <a:lnTo>
                  <a:pt x="152400" y="914400"/>
                </a:lnTo>
                <a:lnTo>
                  <a:pt x="1690679" y="913740"/>
                </a:lnTo>
                <a:lnTo>
                  <a:pt x="1732204" y="903868"/>
                </a:lnTo>
                <a:lnTo>
                  <a:pt x="1768439" y="883499"/>
                </a:lnTo>
                <a:lnTo>
                  <a:pt x="1797653" y="854362"/>
                </a:lnTo>
                <a:lnTo>
                  <a:pt x="1818116" y="818188"/>
                </a:lnTo>
                <a:lnTo>
                  <a:pt x="1828100" y="776707"/>
                </a:lnTo>
                <a:lnTo>
                  <a:pt x="1828800" y="762000"/>
                </a:lnTo>
                <a:lnTo>
                  <a:pt x="1828155" y="152400"/>
                </a:lnTo>
                <a:lnTo>
                  <a:pt x="1822811" y="109934"/>
                </a:lnTo>
                <a:lnTo>
                  <a:pt x="1805748" y="71744"/>
                </a:lnTo>
                <a:lnTo>
                  <a:pt x="1779342" y="39998"/>
                </a:lnTo>
                <a:lnTo>
                  <a:pt x="1745321" y="16425"/>
                </a:lnTo>
                <a:lnTo>
                  <a:pt x="1705417" y="2756"/>
                </a:lnTo>
                <a:lnTo>
                  <a:pt x="1676400" y="0"/>
                </a:lnTo>
                <a:close/>
              </a:path>
            </a:pathLst>
          </a:custGeom>
          <a:solidFill>
            <a:srgbClr val="D7B15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634740" y="3558794"/>
            <a:ext cx="1876425" cy="961390"/>
          </a:xfrm>
          <a:custGeom>
            <a:avLst/>
            <a:gdLst/>
            <a:ahLst/>
            <a:cxnLst/>
            <a:rect l="l" t="t" r="r" b="b"/>
            <a:pathLst>
              <a:path w="1876425" h="961389">
                <a:moveTo>
                  <a:pt x="1700022" y="0"/>
                </a:moveTo>
                <a:lnTo>
                  <a:pt x="174879" y="0"/>
                </a:lnTo>
                <a:lnTo>
                  <a:pt x="156845" y="1270"/>
                </a:lnTo>
                <a:lnTo>
                  <a:pt x="106425" y="15239"/>
                </a:lnTo>
                <a:lnTo>
                  <a:pt x="63373" y="41910"/>
                </a:lnTo>
                <a:lnTo>
                  <a:pt x="29463" y="78740"/>
                </a:lnTo>
                <a:lnTo>
                  <a:pt x="7620" y="125730"/>
                </a:lnTo>
                <a:lnTo>
                  <a:pt x="58" y="175260"/>
                </a:lnTo>
                <a:lnTo>
                  <a:pt x="0" y="787400"/>
                </a:lnTo>
                <a:lnTo>
                  <a:pt x="1015" y="805180"/>
                </a:lnTo>
                <a:lnTo>
                  <a:pt x="14350" y="855980"/>
                </a:lnTo>
                <a:lnTo>
                  <a:pt x="40894" y="899160"/>
                </a:lnTo>
                <a:lnTo>
                  <a:pt x="78612" y="932180"/>
                </a:lnTo>
                <a:lnTo>
                  <a:pt x="124713" y="955040"/>
                </a:lnTo>
                <a:lnTo>
                  <a:pt x="159385" y="961390"/>
                </a:lnTo>
                <a:lnTo>
                  <a:pt x="1719199" y="961390"/>
                </a:lnTo>
                <a:lnTo>
                  <a:pt x="1736725" y="958850"/>
                </a:lnTo>
                <a:lnTo>
                  <a:pt x="1753489" y="953770"/>
                </a:lnTo>
                <a:lnTo>
                  <a:pt x="1769618" y="947420"/>
                </a:lnTo>
                <a:lnTo>
                  <a:pt x="1772179" y="946150"/>
                </a:lnTo>
                <a:lnTo>
                  <a:pt x="160147" y="946150"/>
                </a:lnTo>
                <a:lnTo>
                  <a:pt x="144145" y="943610"/>
                </a:lnTo>
                <a:lnTo>
                  <a:pt x="100075" y="927100"/>
                </a:lnTo>
                <a:lnTo>
                  <a:pt x="62992" y="899160"/>
                </a:lnTo>
                <a:lnTo>
                  <a:pt x="35306" y="862330"/>
                </a:lnTo>
                <a:lnTo>
                  <a:pt x="19176" y="819150"/>
                </a:lnTo>
                <a:lnTo>
                  <a:pt x="15806" y="175260"/>
                </a:lnTo>
                <a:lnTo>
                  <a:pt x="16510" y="160020"/>
                </a:lnTo>
                <a:lnTo>
                  <a:pt x="28194" y="114300"/>
                </a:lnTo>
                <a:lnTo>
                  <a:pt x="52197" y="74930"/>
                </a:lnTo>
                <a:lnTo>
                  <a:pt x="86106" y="43180"/>
                </a:lnTo>
                <a:lnTo>
                  <a:pt x="128015" y="22860"/>
                </a:lnTo>
                <a:lnTo>
                  <a:pt x="159258" y="16510"/>
                </a:lnTo>
                <a:lnTo>
                  <a:pt x="1772623" y="16510"/>
                </a:lnTo>
                <a:lnTo>
                  <a:pt x="1767459" y="13970"/>
                </a:lnTo>
                <a:lnTo>
                  <a:pt x="1751202" y="7620"/>
                </a:lnTo>
                <a:lnTo>
                  <a:pt x="1734439" y="3810"/>
                </a:lnTo>
                <a:lnTo>
                  <a:pt x="1716786" y="1270"/>
                </a:lnTo>
                <a:lnTo>
                  <a:pt x="1700022" y="0"/>
                </a:lnTo>
                <a:close/>
              </a:path>
              <a:path w="1876425" h="961389">
                <a:moveTo>
                  <a:pt x="1772623" y="16510"/>
                </a:moveTo>
                <a:lnTo>
                  <a:pt x="1716024" y="16510"/>
                </a:lnTo>
                <a:lnTo>
                  <a:pt x="1732026" y="19050"/>
                </a:lnTo>
                <a:lnTo>
                  <a:pt x="1747265" y="22860"/>
                </a:lnTo>
                <a:lnTo>
                  <a:pt x="1789302" y="43180"/>
                </a:lnTo>
                <a:lnTo>
                  <a:pt x="1823465" y="74930"/>
                </a:lnTo>
                <a:lnTo>
                  <a:pt x="1847469" y="114300"/>
                </a:lnTo>
                <a:lnTo>
                  <a:pt x="1859407" y="160020"/>
                </a:lnTo>
                <a:lnTo>
                  <a:pt x="1860237" y="787400"/>
                </a:lnTo>
                <a:lnTo>
                  <a:pt x="1859534" y="802640"/>
                </a:lnTo>
                <a:lnTo>
                  <a:pt x="1847850" y="848360"/>
                </a:lnTo>
                <a:lnTo>
                  <a:pt x="1823974" y="887730"/>
                </a:lnTo>
                <a:lnTo>
                  <a:pt x="1789938" y="918210"/>
                </a:lnTo>
                <a:lnTo>
                  <a:pt x="1748027" y="938530"/>
                </a:lnTo>
                <a:lnTo>
                  <a:pt x="1700402" y="946150"/>
                </a:lnTo>
                <a:lnTo>
                  <a:pt x="1772179" y="946150"/>
                </a:lnTo>
                <a:lnTo>
                  <a:pt x="1812798" y="920750"/>
                </a:lnTo>
                <a:lnTo>
                  <a:pt x="1846580" y="883920"/>
                </a:lnTo>
                <a:lnTo>
                  <a:pt x="1868424" y="836930"/>
                </a:lnTo>
                <a:lnTo>
                  <a:pt x="1875985" y="787400"/>
                </a:lnTo>
                <a:lnTo>
                  <a:pt x="1876044" y="175260"/>
                </a:lnTo>
                <a:lnTo>
                  <a:pt x="1875027" y="157480"/>
                </a:lnTo>
                <a:lnTo>
                  <a:pt x="1861693" y="106680"/>
                </a:lnTo>
                <a:lnTo>
                  <a:pt x="1835150" y="63500"/>
                </a:lnTo>
                <a:lnTo>
                  <a:pt x="1797558" y="29210"/>
                </a:lnTo>
                <a:lnTo>
                  <a:pt x="1782952" y="21589"/>
                </a:lnTo>
                <a:lnTo>
                  <a:pt x="1772623" y="16510"/>
                </a:lnTo>
                <a:close/>
              </a:path>
              <a:path w="1876425" h="961389">
                <a:moveTo>
                  <a:pt x="1700022" y="31750"/>
                </a:moveTo>
                <a:lnTo>
                  <a:pt x="176402" y="31750"/>
                </a:lnTo>
                <a:lnTo>
                  <a:pt x="147320" y="34289"/>
                </a:lnTo>
                <a:lnTo>
                  <a:pt x="107569" y="49530"/>
                </a:lnTo>
                <a:lnTo>
                  <a:pt x="74168" y="73660"/>
                </a:lnTo>
                <a:lnTo>
                  <a:pt x="49149" y="106680"/>
                </a:lnTo>
                <a:lnTo>
                  <a:pt x="34544" y="147320"/>
                </a:lnTo>
                <a:lnTo>
                  <a:pt x="31553" y="787400"/>
                </a:lnTo>
                <a:lnTo>
                  <a:pt x="32131" y="800100"/>
                </a:lnTo>
                <a:lnTo>
                  <a:pt x="42672" y="842010"/>
                </a:lnTo>
                <a:lnTo>
                  <a:pt x="64388" y="877570"/>
                </a:lnTo>
                <a:lnTo>
                  <a:pt x="94996" y="905510"/>
                </a:lnTo>
                <a:lnTo>
                  <a:pt x="132714" y="923290"/>
                </a:lnTo>
                <a:lnTo>
                  <a:pt x="176022" y="930910"/>
                </a:lnTo>
                <a:lnTo>
                  <a:pt x="1699640" y="930910"/>
                </a:lnTo>
                <a:lnTo>
                  <a:pt x="1728851" y="928370"/>
                </a:lnTo>
                <a:lnTo>
                  <a:pt x="1742694" y="924560"/>
                </a:lnTo>
                <a:lnTo>
                  <a:pt x="1755902" y="919480"/>
                </a:lnTo>
                <a:lnTo>
                  <a:pt x="1766061" y="914400"/>
                </a:lnTo>
                <a:lnTo>
                  <a:pt x="161671" y="914400"/>
                </a:lnTo>
                <a:lnTo>
                  <a:pt x="148844" y="911860"/>
                </a:lnTo>
                <a:lnTo>
                  <a:pt x="136651" y="909320"/>
                </a:lnTo>
                <a:lnTo>
                  <a:pt x="124840" y="904240"/>
                </a:lnTo>
                <a:lnTo>
                  <a:pt x="113664" y="899160"/>
                </a:lnTo>
                <a:lnTo>
                  <a:pt x="103124" y="891540"/>
                </a:lnTo>
                <a:lnTo>
                  <a:pt x="93345" y="885190"/>
                </a:lnTo>
                <a:lnTo>
                  <a:pt x="62230" y="847090"/>
                </a:lnTo>
                <a:lnTo>
                  <a:pt x="47751" y="797560"/>
                </a:lnTo>
                <a:lnTo>
                  <a:pt x="47313" y="175260"/>
                </a:lnTo>
                <a:lnTo>
                  <a:pt x="48006" y="162560"/>
                </a:lnTo>
                <a:lnTo>
                  <a:pt x="57785" y="125730"/>
                </a:lnTo>
                <a:lnTo>
                  <a:pt x="85851" y="83820"/>
                </a:lnTo>
                <a:lnTo>
                  <a:pt x="127000" y="57150"/>
                </a:lnTo>
                <a:lnTo>
                  <a:pt x="164211" y="48260"/>
                </a:lnTo>
                <a:lnTo>
                  <a:pt x="1766722" y="48260"/>
                </a:lnTo>
                <a:lnTo>
                  <a:pt x="1756664" y="43180"/>
                </a:lnTo>
                <a:lnTo>
                  <a:pt x="1743456" y="38100"/>
                </a:lnTo>
                <a:lnTo>
                  <a:pt x="1715262" y="33020"/>
                </a:lnTo>
                <a:lnTo>
                  <a:pt x="1700022" y="31750"/>
                </a:lnTo>
                <a:close/>
              </a:path>
              <a:path w="1876425" h="961389">
                <a:moveTo>
                  <a:pt x="1766722" y="48260"/>
                </a:moveTo>
                <a:lnTo>
                  <a:pt x="1714500" y="48260"/>
                </a:lnTo>
                <a:lnTo>
                  <a:pt x="1739519" y="53340"/>
                </a:lnTo>
                <a:lnTo>
                  <a:pt x="1751202" y="58420"/>
                </a:lnTo>
                <a:lnTo>
                  <a:pt x="1791970" y="86360"/>
                </a:lnTo>
                <a:lnTo>
                  <a:pt x="1819148" y="127000"/>
                </a:lnTo>
                <a:lnTo>
                  <a:pt x="1828292" y="165100"/>
                </a:lnTo>
                <a:lnTo>
                  <a:pt x="1828730" y="787400"/>
                </a:lnTo>
                <a:lnTo>
                  <a:pt x="1828038" y="800100"/>
                </a:lnTo>
                <a:lnTo>
                  <a:pt x="1818259" y="836930"/>
                </a:lnTo>
                <a:lnTo>
                  <a:pt x="1790319" y="877570"/>
                </a:lnTo>
                <a:lnTo>
                  <a:pt x="1749171" y="905510"/>
                </a:lnTo>
                <a:lnTo>
                  <a:pt x="1712087" y="914400"/>
                </a:lnTo>
                <a:lnTo>
                  <a:pt x="1766061" y="914400"/>
                </a:lnTo>
                <a:lnTo>
                  <a:pt x="1802002" y="889000"/>
                </a:lnTo>
                <a:lnTo>
                  <a:pt x="1826895" y="854710"/>
                </a:lnTo>
                <a:lnTo>
                  <a:pt x="1841627" y="815340"/>
                </a:lnTo>
                <a:lnTo>
                  <a:pt x="1844490" y="175260"/>
                </a:lnTo>
                <a:lnTo>
                  <a:pt x="1843913" y="162560"/>
                </a:lnTo>
                <a:lnTo>
                  <a:pt x="1833372" y="120650"/>
                </a:lnTo>
                <a:lnTo>
                  <a:pt x="1811782" y="85090"/>
                </a:lnTo>
                <a:lnTo>
                  <a:pt x="1781175" y="57150"/>
                </a:lnTo>
                <a:lnTo>
                  <a:pt x="1769237" y="49530"/>
                </a:lnTo>
                <a:lnTo>
                  <a:pt x="1766722" y="4826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595115" y="5378196"/>
            <a:ext cx="1950719" cy="10363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658361" y="5410961"/>
            <a:ext cx="1828800" cy="914400"/>
          </a:xfrm>
          <a:custGeom>
            <a:avLst/>
            <a:gdLst/>
            <a:ahLst/>
            <a:cxnLst/>
            <a:rect l="l" t="t" r="r" b="b"/>
            <a:pathLst>
              <a:path w="1828800" h="914400">
                <a:moveTo>
                  <a:pt x="1676400" y="0"/>
                </a:moveTo>
                <a:lnTo>
                  <a:pt x="138120" y="659"/>
                </a:lnTo>
                <a:lnTo>
                  <a:pt x="96595" y="10531"/>
                </a:lnTo>
                <a:lnTo>
                  <a:pt x="60360" y="30900"/>
                </a:lnTo>
                <a:lnTo>
                  <a:pt x="31146" y="60037"/>
                </a:lnTo>
                <a:lnTo>
                  <a:pt x="10683" y="96211"/>
                </a:lnTo>
                <a:lnTo>
                  <a:pt x="699" y="137692"/>
                </a:lnTo>
                <a:lnTo>
                  <a:pt x="0" y="152400"/>
                </a:lnTo>
                <a:lnTo>
                  <a:pt x="644" y="762000"/>
                </a:lnTo>
                <a:lnTo>
                  <a:pt x="5988" y="804451"/>
                </a:lnTo>
                <a:lnTo>
                  <a:pt x="23051" y="842638"/>
                </a:lnTo>
                <a:lnTo>
                  <a:pt x="49457" y="874388"/>
                </a:lnTo>
                <a:lnTo>
                  <a:pt x="83478" y="897967"/>
                </a:lnTo>
                <a:lnTo>
                  <a:pt x="123382" y="911642"/>
                </a:lnTo>
                <a:lnTo>
                  <a:pt x="152400" y="914400"/>
                </a:lnTo>
                <a:lnTo>
                  <a:pt x="1690679" y="913740"/>
                </a:lnTo>
                <a:lnTo>
                  <a:pt x="1732204" y="903863"/>
                </a:lnTo>
                <a:lnTo>
                  <a:pt x="1768439" y="883487"/>
                </a:lnTo>
                <a:lnTo>
                  <a:pt x="1797653" y="854346"/>
                </a:lnTo>
                <a:lnTo>
                  <a:pt x="1818116" y="818172"/>
                </a:lnTo>
                <a:lnTo>
                  <a:pt x="1828100" y="776701"/>
                </a:lnTo>
                <a:lnTo>
                  <a:pt x="1828800" y="762000"/>
                </a:lnTo>
                <a:lnTo>
                  <a:pt x="1828155" y="152400"/>
                </a:lnTo>
                <a:lnTo>
                  <a:pt x="1822811" y="109934"/>
                </a:lnTo>
                <a:lnTo>
                  <a:pt x="1805748" y="71744"/>
                </a:lnTo>
                <a:lnTo>
                  <a:pt x="1779342" y="39998"/>
                </a:lnTo>
                <a:lnTo>
                  <a:pt x="1745321" y="16425"/>
                </a:lnTo>
                <a:lnTo>
                  <a:pt x="1705417" y="2756"/>
                </a:lnTo>
                <a:lnTo>
                  <a:pt x="1676400" y="0"/>
                </a:lnTo>
                <a:close/>
              </a:path>
            </a:pathLst>
          </a:custGeom>
          <a:solidFill>
            <a:srgbClr val="958B8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634740" y="5387594"/>
            <a:ext cx="1876425" cy="961390"/>
          </a:xfrm>
          <a:custGeom>
            <a:avLst/>
            <a:gdLst/>
            <a:ahLst/>
            <a:cxnLst/>
            <a:rect l="l" t="t" r="r" b="b"/>
            <a:pathLst>
              <a:path w="1876425" h="961389">
                <a:moveTo>
                  <a:pt x="1700022" y="0"/>
                </a:moveTo>
                <a:lnTo>
                  <a:pt x="174879" y="0"/>
                </a:lnTo>
                <a:lnTo>
                  <a:pt x="156845" y="1269"/>
                </a:lnTo>
                <a:lnTo>
                  <a:pt x="106425" y="15239"/>
                </a:lnTo>
                <a:lnTo>
                  <a:pt x="63373" y="40639"/>
                </a:lnTo>
                <a:lnTo>
                  <a:pt x="29463" y="78739"/>
                </a:lnTo>
                <a:lnTo>
                  <a:pt x="7620" y="125729"/>
                </a:lnTo>
                <a:lnTo>
                  <a:pt x="58" y="175259"/>
                </a:lnTo>
                <a:lnTo>
                  <a:pt x="0" y="787399"/>
                </a:lnTo>
                <a:lnTo>
                  <a:pt x="1015" y="805179"/>
                </a:lnTo>
                <a:lnTo>
                  <a:pt x="14350" y="855979"/>
                </a:lnTo>
                <a:lnTo>
                  <a:pt x="40894" y="899159"/>
                </a:lnTo>
                <a:lnTo>
                  <a:pt x="78612" y="932179"/>
                </a:lnTo>
                <a:lnTo>
                  <a:pt x="124713" y="953769"/>
                </a:lnTo>
                <a:lnTo>
                  <a:pt x="159385" y="961389"/>
                </a:lnTo>
                <a:lnTo>
                  <a:pt x="1719199" y="961389"/>
                </a:lnTo>
                <a:lnTo>
                  <a:pt x="1753489" y="953769"/>
                </a:lnTo>
                <a:lnTo>
                  <a:pt x="1769618" y="947419"/>
                </a:lnTo>
                <a:lnTo>
                  <a:pt x="1772179" y="946149"/>
                </a:lnTo>
                <a:lnTo>
                  <a:pt x="176022" y="946149"/>
                </a:lnTo>
                <a:lnTo>
                  <a:pt x="144145" y="943609"/>
                </a:lnTo>
                <a:lnTo>
                  <a:pt x="100075" y="927099"/>
                </a:lnTo>
                <a:lnTo>
                  <a:pt x="62992" y="899159"/>
                </a:lnTo>
                <a:lnTo>
                  <a:pt x="35306" y="862329"/>
                </a:lnTo>
                <a:lnTo>
                  <a:pt x="19176" y="819149"/>
                </a:lnTo>
                <a:lnTo>
                  <a:pt x="15806" y="175259"/>
                </a:lnTo>
                <a:lnTo>
                  <a:pt x="16510" y="160019"/>
                </a:lnTo>
                <a:lnTo>
                  <a:pt x="28194" y="114299"/>
                </a:lnTo>
                <a:lnTo>
                  <a:pt x="52197" y="74929"/>
                </a:lnTo>
                <a:lnTo>
                  <a:pt x="86106" y="43179"/>
                </a:lnTo>
                <a:lnTo>
                  <a:pt x="128015" y="22859"/>
                </a:lnTo>
                <a:lnTo>
                  <a:pt x="159258" y="16509"/>
                </a:lnTo>
                <a:lnTo>
                  <a:pt x="1772623" y="16509"/>
                </a:lnTo>
                <a:lnTo>
                  <a:pt x="1767459" y="13969"/>
                </a:lnTo>
                <a:lnTo>
                  <a:pt x="1751202" y="7619"/>
                </a:lnTo>
                <a:lnTo>
                  <a:pt x="1734439" y="3809"/>
                </a:lnTo>
                <a:lnTo>
                  <a:pt x="1716786" y="1269"/>
                </a:lnTo>
                <a:lnTo>
                  <a:pt x="1700022" y="0"/>
                </a:lnTo>
                <a:close/>
              </a:path>
              <a:path w="1876425" h="961389">
                <a:moveTo>
                  <a:pt x="1772623" y="16509"/>
                </a:moveTo>
                <a:lnTo>
                  <a:pt x="1716024" y="16509"/>
                </a:lnTo>
                <a:lnTo>
                  <a:pt x="1732026" y="19049"/>
                </a:lnTo>
                <a:lnTo>
                  <a:pt x="1747265" y="22859"/>
                </a:lnTo>
                <a:lnTo>
                  <a:pt x="1789302" y="43179"/>
                </a:lnTo>
                <a:lnTo>
                  <a:pt x="1823465" y="73659"/>
                </a:lnTo>
                <a:lnTo>
                  <a:pt x="1847469" y="113029"/>
                </a:lnTo>
                <a:lnTo>
                  <a:pt x="1859407" y="160019"/>
                </a:lnTo>
                <a:lnTo>
                  <a:pt x="1860232" y="787399"/>
                </a:lnTo>
                <a:lnTo>
                  <a:pt x="1859534" y="801369"/>
                </a:lnTo>
                <a:lnTo>
                  <a:pt x="1847850" y="848359"/>
                </a:lnTo>
                <a:lnTo>
                  <a:pt x="1823974" y="887729"/>
                </a:lnTo>
                <a:lnTo>
                  <a:pt x="1789938" y="918209"/>
                </a:lnTo>
                <a:lnTo>
                  <a:pt x="1748027" y="938529"/>
                </a:lnTo>
                <a:lnTo>
                  <a:pt x="1700402" y="946149"/>
                </a:lnTo>
                <a:lnTo>
                  <a:pt x="1772179" y="946149"/>
                </a:lnTo>
                <a:lnTo>
                  <a:pt x="1812798" y="920749"/>
                </a:lnTo>
                <a:lnTo>
                  <a:pt x="1846580" y="883919"/>
                </a:lnTo>
                <a:lnTo>
                  <a:pt x="1868424" y="836929"/>
                </a:lnTo>
                <a:lnTo>
                  <a:pt x="1875985" y="787399"/>
                </a:lnTo>
                <a:lnTo>
                  <a:pt x="1876044" y="175259"/>
                </a:lnTo>
                <a:lnTo>
                  <a:pt x="1875027" y="157479"/>
                </a:lnTo>
                <a:lnTo>
                  <a:pt x="1861693" y="106679"/>
                </a:lnTo>
                <a:lnTo>
                  <a:pt x="1835150" y="63499"/>
                </a:lnTo>
                <a:lnTo>
                  <a:pt x="1797558" y="29209"/>
                </a:lnTo>
                <a:lnTo>
                  <a:pt x="1782952" y="21589"/>
                </a:lnTo>
                <a:lnTo>
                  <a:pt x="1772623" y="16509"/>
                </a:lnTo>
                <a:close/>
              </a:path>
              <a:path w="1876425" h="961389">
                <a:moveTo>
                  <a:pt x="1700022" y="31749"/>
                </a:moveTo>
                <a:lnTo>
                  <a:pt x="176402" y="31749"/>
                </a:lnTo>
                <a:lnTo>
                  <a:pt x="147320" y="34289"/>
                </a:lnTo>
                <a:lnTo>
                  <a:pt x="107569" y="49529"/>
                </a:lnTo>
                <a:lnTo>
                  <a:pt x="74168" y="73659"/>
                </a:lnTo>
                <a:lnTo>
                  <a:pt x="49149" y="106679"/>
                </a:lnTo>
                <a:lnTo>
                  <a:pt x="34544" y="147319"/>
                </a:lnTo>
                <a:lnTo>
                  <a:pt x="31553" y="787399"/>
                </a:lnTo>
                <a:lnTo>
                  <a:pt x="32131" y="800099"/>
                </a:lnTo>
                <a:lnTo>
                  <a:pt x="42672" y="842009"/>
                </a:lnTo>
                <a:lnTo>
                  <a:pt x="64388" y="877569"/>
                </a:lnTo>
                <a:lnTo>
                  <a:pt x="94996" y="905509"/>
                </a:lnTo>
                <a:lnTo>
                  <a:pt x="132714" y="923289"/>
                </a:lnTo>
                <a:lnTo>
                  <a:pt x="176022" y="930909"/>
                </a:lnTo>
                <a:lnTo>
                  <a:pt x="1699640" y="930909"/>
                </a:lnTo>
                <a:lnTo>
                  <a:pt x="1714500" y="929639"/>
                </a:lnTo>
                <a:lnTo>
                  <a:pt x="1742694" y="924559"/>
                </a:lnTo>
                <a:lnTo>
                  <a:pt x="1755902" y="919479"/>
                </a:lnTo>
                <a:lnTo>
                  <a:pt x="1766062" y="914399"/>
                </a:lnTo>
                <a:lnTo>
                  <a:pt x="161671" y="914399"/>
                </a:lnTo>
                <a:lnTo>
                  <a:pt x="148844" y="911859"/>
                </a:lnTo>
                <a:lnTo>
                  <a:pt x="103124" y="892809"/>
                </a:lnTo>
                <a:lnTo>
                  <a:pt x="68452" y="857249"/>
                </a:lnTo>
                <a:lnTo>
                  <a:pt x="49657" y="811529"/>
                </a:lnTo>
                <a:lnTo>
                  <a:pt x="47313" y="175259"/>
                </a:lnTo>
                <a:lnTo>
                  <a:pt x="48006" y="162559"/>
                </a:lnTo>
                <a:lnTo>
                  <a:pt x="57785" y="125729"/>
                </a:lnTo>
                <a:lnTo>
                  <a:pt x="85851" y="83819"/>
                </a:lnTo>
                <a:lnTo>
                  <a:pt x="127000" y="57149"/>
                </a:lnTo>
                <a:lnTo>
                  <a:pt x="177164" y="46989"/>
                </a:lnTo>
                <a:lnTo>
                  <a:pt x="1764207" y="46989"/>
                </a:lnTo>
                <a:lnTo>
                  <a:pt x="1756664" y="43179"/>
                </a:lnTo>
                <a:lnTo>
                  <a:pt x="1743456" y="38099"/>
                </a:lnTo>
                <a:lnTo>
                  <a:pt x="1729613" y="34289"/>
                </a:lnTo>
                <a:lnTo>
                  <a:pt x="1700022" y="31749"/>
                </a:lnTo>
                <a:close/>
              </a:path>
              <a:path w="1876425" h="961389">
                <a:moveTo>
                  <a:pt x="1764207" y="46989"/>
                </a:moveTo>
                <a:lnTo>
                  <a:pt x="1700022" y="46989"/>
                </a:lnTo>
                <a:lnTo>
                  <a:pt x="1714500" y="48259"/>
                </a:lnTo>
                <a:lnTo>
                  <a:pt x="1739519" y="53339"/>
                </a:lnTo>
                <a:lnTo>
                  <a:pt x="1782699" y="77469"/>
                </a:lnTo>
                <a:lnTo>
                  <a:pt x="1813814" y="115569"/>
                </a:lnTo>
                <a:lnTo>
                  <a:pt x="1828292" y="163829"/>
                </a:lnTo>
                <a:lnTo>
                  <a:pt x="1828730" y="787399"/>
                </a:lnTo>
                <a:lnTo>
                  <a:pt x="1828038" y="800099"/>
                </a:lnTo>
                <a:lnTo>
                  <a:pt x="1818259" y="836929"/>
                </a:lnTo>
                <a:lnTo>
                  <a:pt x="1790319" y="877569"/>
                </a:lnTo>
                <a:lnTo>
                  <a:pt x="1749171" y="905509"/>
                </a:lnTo>
                <a:lnTo>
                  <a:pt x="1712087" y="914399"/>
                </a:lnTo>
                <a:lnTo>
                  <a:pt x="1766062" y="914399"/>
                </a:lnTo>
                <a:lnTo>
                  <a:pt x="1802002" y="888999"/>
                </a:lnTo>
                <a:lnTo>
                  <a:pt x="1826895" y="854709"/>
                </a:lnTo>
                <a:lnTo>
                  <a:pt x="1841627" y="815339"/>
                </a:lnTo>
                <a:lnTo>
                  <a:pt x="1844490" y="175259"/>
                </a:lnTo>
                <a:lnTo>
                  <a:pt x="1843913" y="162559"/>
                </a:lnTo>
                <a:lnTo>
                  <a:pt x="1833372" y="120649"/>
                </a:lnTo>
                <a:lnTo>
                  <a:pt x="1811782" y="85089"/>
                </a:lnTo>
                <a:lnTo>
                  <a:pt x="1781175" y="57149"/>
                </a:lnTo>
                <a:lnTo>
                  <a:pt x="1769237" y="49529"/>
                </a:lnTo>
                <a:lnTo>
                  <a:pt x="1764207" y="4698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51916" y="3549383"/>
            <a:ext cx="1950720" cy="10363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15161" y="3582161"/>
            <a:ext cx="1828800" cy="914400"/>
          </a:xfrm>
          <a:custGeom>
            <a:avLst/>
            <a:gdLst/>
            <a:ahLst/>
            <a:cxnLst/>
            <a:rect l="l" t="t" r="r" b="b"/>
            <a:pathLst>
              <a:path w="1828800" h="914400">
                <a:moveTo>
                  <a:pt x="1676400" y="0"/>
                </a:moveTo>
                <a:lnTo>
                  <a:pt x="138125" y="659"/>
                </a:lnTo>
                <a:lnTo>
                  <a:pt x="96611" y="10531"/>
                </a:lnTo>
                <a:lnTo>
                  <a:pt x="60377" y="30900"/>
                </a:lnTo>
                <a:lnTo>
                  <a:pt x="31158" y="60037"/>
                </a:lnTo>
                <a:lnTo>
                  <a:pt x="10687" y="96211"/>
                </a:lnTo>
                <a:lnTo>
                  <a:pt x="700" y="137692"/>
                </a:lnTo>
                <a:lnTo>
                  <a:pt x="0" y="152400"/>
                </a:lnTo>
                <a:lnTo>
                  <a:pt x="644" y="762000"/>
                </a:lnTo>
                <a:lnTo>
                  <a:pt x="5991" y="804465"/>
                </a:lnTo>
                <a:lnTo>
                  <a:pt x="23060" y="842655"/>
                </a:lnTo>
                <a:lnTo>
                  <a:pt x="49472" y="874401"/>
                </a:lnTo>
                <a:lnTo>
                  <a:pt x="83495" y="897974"/>
                </a:lnTo>
                <a:lnTo>
                  <a:pt x="123393" y="911643"/>
                </a:lnTo>
                <a:lnTo>
                  <a:pt x="152400" y="914400"/>
                </a:lnTo>
                <a:lnTo>
                  <a:pt x="1690679" y="913740"/>
                </a:lnTo>
                <a:lnTo>
                  <a:pt x="1732204" y="903868"/>
                </a:lnTo>
                <a:lnTo>
                  <a:pt x="1768439" y="883499"/>
                </a:lnTo>
                <a:lnTo>
                  <a:pt x="1797653" y="854362"/>
                </a:lnTo>
                <a:lnTo>
                  <a:pt x="1818116" y="818188"/>
                </a:lnTo>
                <a:lnTo>
                  <a:pt x="1828100" y="776707"/>
                </a:lnTo>
                <a:lnTo>
                  <a:pt x="1828800" y="762000"/>
                </a:lnTo>
                <a:lnTo>
                  <a:pt x="1828155" y="152400"/>
                </a:lnTo>
                <a:lnTo>
                  <a:pt x="1822811" y="109934"/>
                </a:lnTo>
                <a:lnTo>
                  <a:pt x="1805748" y="71744"/>
                </a:lnTo>
                <a:lnTo>
                  <a:pt x="1779342" y="39998"/>
                </a:lnTo>
                <a:lnTo>
                  <a:pt x="1745321" y="16425"/>
                </a:lnTo>
                <a:lnTo>
                  <a:pt x="1705417" y="2756"/>
                </a:lnTo>
                <a:lnTo>
                  <a:pt x="1676400" y="0"/>
                </a:lnTo>
                <a:close/>
              </a:path>
            </a:pathLst>
          </a:custGeom>
          <a:solidFill>
            <a:srgbClr val="7AA79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91565" y="3558794"/>
            <a:ext cx="1876425" cy="961390"/>
          </a:xfrm>
          <a:custGeom>
            <a:avLst/>
            <a:gdLst/>
            <a:ahLst/>
            <a:cxnLst/>
            <a:rect l="l" t="t" r="r" b="b"/>
            <a:pathLst>
              <a:path w="1876425" h="961389">
                <a:moveTo>
                  <a:pt x="1699996" y="0"/>
                </a:moveTo>
                <a:lnTo>
                  <a:pt x="174840" y="0"/>
                </a:lnTo>
                <a:lnTo>
                  <a:pt x="156806" y="1270"/>
                </a:lnTo>
                <a:lnTo>
                  <a:pt x="106400" y="15239"/>
                </a:lnTo>
                <a:lnTo>
                  <a:pt x="63296" y="41910"/>
                </a:lnTo>
                <a:lnTo>
                  <a:pt x="29400" y="78740"/>
                </a:lnTo>
                <a:lnTo>
                  <a:pt x="7556" y="125730"/>
                </a:lnTo>
                <a:lnTo>
                  <a:pt x="35" y="175260"/>
                </a:lnTo>
                <a:lnTo>
                  <a:pt x="0" y="787400"/>
                </a:lnTo>
                <a:lnTo>
                  <a:pt x="1028" y="805180"/>
                </a:lnTo>
                <a:lnTo>
                  <a:pt x="14287" y="855980"/>
                </a:lnTo>
                <a:lnTo>
                  <a:pt x="40932" y="899160"/>
                </a:lnTo>
                <a:lnTo>
                  <a:pt x="78600" y="932180"/>
                </a:lnTo>
                <a:lnTo>
                  <a:pt x="124714" y="955040"/>
                </a:lnTo>
                <a:lnTo>
                  <a:pt x="159308" y="961390"/>
                </a:lnTo>
                <a:lnTo>
                  <a:pt x="1719173" y="961390"/>
                </a:lnTo>
                <a:lnTo>
                  <a:pt x="1736699" y="958850"/>
                </a:lnTo>
                <a:lnTo>
                  <a:pt x="1753463" y="953770"/>
                </a:lnTo>
                <a:lnTo>
                  <a:pt x="1769592" y="947420"/>
                </a:lnTo>
                <a:lnTo>
                  <a:pt x="1772153" y="946150"/>
                </a:lnTo>
                <a:lnTo>
                  <a:pt x="160083" y="946150"/>
                </a:lnTo>
                <a:lnTo>
                  <a:pt x="144145" y="943610"/>
                </a:lnTo>
                <a:lnTo>
                  <a:pt x="99999" y="927100"/>
                </a:lnTo>
                <a:lnTo>
                  <a:pt x="62992" y="899160"/>
                </a:lnTo>
                <a:lnTo>
                  <a:pt x="35242" y="862330"/>
                </a:lnTo>
                <a:lnTo>
                  <a:pt x="19113" y="819150"/>
                </a:lnTo>
                <a:lnTo>
                  <a:pt x="15782" y="175260"/>
                </a:lnTo>
                <a:lnTo>
                  <a:pt x="16497" y="160020"/>
                </a:lnTo>
                <a:lnTo>
                  <a:pt x="28206" y="114300"/>
                </a:lnTo>
                <a:lnTo>
                  <a:pt x="52171" y="74930"/>
                </a:lnTo>
                <a:lnTo>
                  <a:pt x="86093" y="43180"/>
                </a:lnTo>
                <a:lnTo>
                  <a:pt x="127939" y="22860"/>
                </a:lnTo>
                <a:lnTo>
                  <a:pt x="159245" y="16510"/>
                </a:lnTo>
                <a:lnTo>
                  <a:pt x="1772598" y="16510"/>
                </a:lnTo>
                <a:lnTo>
                  <a:pt x="1767433" y="13970"/>
                </a:lnTo>
                <a:lnTo>
                  <a:pt x="1751177" y="7620"/>
                </a:lnTo>
                <a:lnTo>
                  <a:pt x="1734413" y="3810"/>
                </a:lnTo>
                <a:lnTo>
                  <a:pt x="1716760" y="1270"/>
                </a:lnTo>
                <a:lnTo>
                  <a:pt x="1699996" y="0"/>
                </a:lnTo>
                <a:close/>
              </a:path>
              <a:path w="1876425" h="961389">
                <a:moveTo>
                  <a:pt x="1772598" y="16510"/>
                </a:moveTo>
                <a:lnTo>
                  <a:pt x="1715998" y="16510"/>
                </a:lnTo>
                <a:lnTo>
                  <a:pt x="1732000" y="19050"/>
                </a:lnTo>
                <a:lnTo>
                  <a:pt x="1747240" y="22860"/>
                </a:lnTo>
                <a:lnTo>
                  <a:pt x="1789277" y="43180"/>
                </a:lnTo>
                <a:lnTo>
                  <a:pt x="1823440" y="74930"/>
                </a:lnTo>
                <a:lnTo>
                  <a:pt x="1847443" y="114300"/>
                </a:lnTo>
                <a:lnTo>
                  <a:pt x="1859381" y="160020"/>
                </a:lnTo>
                <a:lnTo>
                  <a:pt x="1860211" y="787400"/>
                </a:lnTo>
                <a:lnTo>
                  <a:pt x="1859508" y="802640"/>
                </a:lnTo>
                <a:lnTo>
                  <a:pt x="1847824" y="848360"/>
                </a:lnTo>
                <a:lnTo>
                  <a:pt x="1823948" y="887730"/>
                </a:lnTo>
                <a:lnTo>
                  <a:pt x="1789912" y="918210"/>
                </a:lnTo>
                <a:lnTo>
                  <a:pt x="1748002" y="938530"/>
                </a:lnTo>
                <a:lnTo>
                  <a:pt x="1700377" y="946150"/>
                </a:lnTo>
                <a:lnTo>
                  <a:pt x="1772153" y="946150"/>
                </a:lnTo>
                <a:lnTo>
                  <a:pt x="1812772" y="920750"/>
                </a:lnTo>
                <a:lnTo>
                  <a:pt x="1846554" y="883920"/>
                </a:lnTo>
                <a:lnTo>
                  <a:pt x="1868398" y="836930"/>
                </a:lnTo>
                <a:lnTo>
                  <a:pt x="1875959" y="787400"/>
                </a:lnTo>
                <a:lnTo>
                  <a:pt x="1876018" y="175260"/>
                </a:lnTo>
                <a:lnTo>
                  <a:pt x="1875002" y="157480"/>
                </a:lnTo>
                <a:lnTo>
                  <a:pt x="1861667" y="106680"/>
                </a:lnTo>
                <a:lnTo>
                  <a:pt x="1835124" y="63500"/>
                </a:lnTo>
                <a:lnTo>
                  <a:pt x="1797532" y="29210"/>
                </a:lnTo>
                <a:lnTo>
                  <a:pt x="1782927" y="21589"/>
                </a:lnTo>
                <a:lnTo>
                  <a:pt x="1772598" y="16510"/>
                </a:lnTo>
                <a:close/>
              </a:path>
              <a:path w="1876425" h="961389">
                <a:moveTo>
                  <a:pt x="1699996" y="31750"/>
                </a:moveTo>
                <a:lnTo>
                  <a:pt x="176377" y="31750"/>
                </a:lnTo>
                <a:lnTo>
                  <a:pt x="147256" y="34289"/>
                </a:lnTo>
                <a:lnTo>
                  <a:pt x="107492" y="49530"/>
                </a:lnTo>
                <a:lnTo>
                  <a:pt x="74117" y="73660"/>
                </a:lnTo>
                <a:lnTo>
                  <a:pt x="49072" y="106680"/>
                </a:lnTo>
                <a:lnTo>
                  <a:pt x="34518" y="147320"/>
                </a:lnTo>
                <a:lnTo>
                  <a:pt x="31519" y="787400"/>
                </a:lnTo>
                <a:lnTo>
                  <a:pt x="32131" y="800100"/>
                </a:lnTo>
                <a:lnTo>
                  <a:pt x="42697" y="842010"/>
                </a:lnTo>
                <a:lnTo>
                  <a:pt x="64300" y="877570"/>
                </a:lnTo>
                <a:lnTo>
                  <a:pt x="94919" y="905510"/>
                </a:lnTo>
                <a:lnTo>
                  <a:pt x="132638" y="923290"/>
                </a:lnTo>
                <a:lnTo>
                  <a:pt x="175996" y="930910"/>
                </a:lnTo>
                <a:lnTo>
                  <a:pt x="1699615" y="930910"/>
                </a:lnTo>
                <a:lnTo>
                  <a:pt x="1728825" y="928370"/>
                </a:lnTo>
                <a:lnTo>
                  <a:pt x="1742668" y="924560"/>
                </a:lnTo>
                <a:lnTo>
                  <a:pt x="1755876" y="919480"/>
                </a:lnTo>
                <a:lnTo>
                  <a:pt x="1766036" y="914400"/>
                </a:lnTo>
                <a:lnTo>
                  <a:pt x="161632" y="914400"/>
                </a:lnTo>
                <a:lnTo>
                  <a:pt x="136601" y="909320"/>
                </a:lnTo>
                <a:lnTo>
                  <a:pt x="124802" y="904240"/>
                </a:lnTo>
                <a:lnTo>
                  <a:pt x="113677" y="899160"/>
                </a:lnTo>
                <a:lnTo>
                  <a:pt x="103085" y="891540"/>
                </a:lnTo>
                <a:lnTo>
                  <a:pt x="93281" y="885190"/>
                </a:lnTo>
                <a:lnTo>
                  <a:pt x="62179" y="847090"/>
                </a:lnTo>
                <a:lnTo>
                  <a:pt x="47688" y="797560"/>
                </a:lnTo>
                <a:lnTo>
                  <a:pt x="47285" y="175260"/>
                </a:lnTo>
                <a:lnTo>
                  <a:pt x="47955" y="162560"/>
                </a:lnTo>
                <a:lnTo>
                  <a:pt x="57772" y="125730"/>
                </a:lnTo>
                <a:lnTo>
                  <a:pt x="77304" y="93980"/>
                </a:lnTo>
                <a:lnTo>
                  <a:pt x="85801" y="83820"/>
                </a:lnTo>
                <a:lnTo>
                  <a:pt x="126911" y="57150"/>
                </a:lnTo>
                <a:lnTo>
                  <a:pt x="164134" y="48260"/>
                </a:lnTo>
                <a:lnTo>
                  <a:pt x="1766696" y="48260"/>
                </a:lnTo>
                <a:lnTo>
                  <a:pt x="1756638" y="43180"/>
                </a:lnTo>
                <a:lnTo>
                  <a:pt x="1743430" y="38100"/>
                </a:lnTo>
                <a:lnTo>
                  <a:pt x="1715236" y="33020"/>
                </a:lnTo>
                <a:lnTo>
                  <a:pt x="1699996" y="31750"/>
                </a:lnTo>
                <a:close/>
              </a:path>
              <a:path w="1876425" h="961389">
                <a:moveTo>
                  <a:pt x="1766696" y="48260"/>
                </a:moveTo>
                <a:lnTo>
                  <a:pt x="1714474" y="48260"/>
                </a:lnTo>
                <a:lnTo>
                  <a:pt x="1739493" y="53340"/>
                </a:lnTo>
                <a:lnTo>
                  <a:pt x="1751177" y="58420"/>
                </a:lnTo>
                <a:lnTo>
                  <a:pt x="1791944" y="86360"/>
                </a:lnTo>
                <a:lnTo>
                  <a:pt x="1819122" y="127000"/>
                </a:lnTo>
                <a:lnTo>
                  <a:pt x="1828266" y="165100"/>
                </a:lnTo>
                <a:lnTo>
                  <a:pt x="1828705" y="787400"/>
                </a:lnTo>
                <a:lnTo>
                  <a:pt x="1828012" y="800100"/>
                </a:lnTo>
                <a:lnTo>
                  <a:pt x="1818233" y="836930"/>
                </a:lnTo>
                <a:lnTo>
                  <a:pt x="1790293" y="877570"/>
                </a:lnTo>
                <a:lnTo>
                  <a:pt x="1749145" y="905510"/>
                </a:lnTo>
                <a:lnTo>
                  <a:pt x="1712061" y="914400"/>
                </a:lnTo>
                <a:lnTo>
                  <a:pt x="1766036" y="914400"/>
                </a:lnTo>
                <a:lnTo>
                  <a:pt x="1801977" y="889000"/>
                </a:lnTo>
                <a:lnTo>
                  <a:pt x="1826869" y="854710"/>
                </a:lnTo>
                <a:lnTo>
                  <a:pt x="1841601" y="815340"/>
                </a:lnTo>
                <a:lnTo>
                  <a:pt x="1844464" y="175260"/>
                </a:lnTo>
                <a:lnTo>
                  <a:pt x="1843887" y="162560"/>
                </a:lnTo>
                <a:lnTo>
                  <a:pt x="1833346" y="120650"/>
                </a:lnTo>
                <a:lnTo>
                  <a:pt x="1811756" y="85090"/>
                </a:lnTo>
                <a:lnTo>
                  <a:pt x="1781149" y="57150"/>
                </a:lnTo>
                <a:lnTo>
                  <a:pt x="1769211" y="49530"/>
                </a:lnTo>
                <a:lnTo>
                  <a:pt x="1766696" y="4826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338315" y="3549383"/>
            <a:ext cx="1950719" cy="10363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401561" y="3582161"/>
            <a:ext cx="1828800" cy="914400"/>
          </a:xfrm>
          <a:custGeom>
            <a:avLst/>
            <a:gdLst/>
            <a:ahLst/>
            <a:cxnLst/>
            <a:rect l="l" t="t" r="r" b="b"/>
            <a:pathLst>
              <a:path w="1828800" h="914400">
                <a:moveTo>
                  <a:pt x="1676399" y="0"/>
                </a:moveTo>
                <a:lnTo>
                  <a:pt x="138120" y="659"/>
                </a:lnTo>
                <a:lnTo>
                  <a:pt x="96595" y="10531"/>
                </a:lnTo>
                <a:lnTo>
                  <a:pt x="60360" y="30900"/>
                </a:lnTo>
                <a:lnTo>
                  <a:pt x="31146" y="60037"/>
                </a:lnTo>
                <a:lnTo>
                  <a:pt x="10683" y="96211"/>
                </a:lnTo>
                <a:lnTo>
                  <a:pt x="699" y="137692"/>
                </a:lnTo>
                <a:lnTo>
                  <a:pt x="0" y="152400"/>
                </a:lnTo>
                <a:lnTo>
                  <a:pt x="644" y="762000"/>
                </a:lnTo>
                <a:lnTo>
                  <a:pt x="5988" y="804465"/>
                </a:lnTo>
                <a:lnTo>
                  <a:pt x="23051" y="842655"/>
                </a:lnTo>
                <a:lnTo>
                  <a:pt x="49457" y="874401"/>
                </a:lnTo>
                <a:lnTo>
                  <a:pt x="83478" y="897974"/>
                </a:lnTo>
                <a:lnTo>
                  <a:pt x="123382" y="911643"/>
                </a:lnTo>
                <a:lnTo>
                  <a:pt x="152399" y="914400"/>
                </a:lnTo>
                <a:lnTo>
                  <a:pt x="1690679" y="913740"/>
                </a:lnTo>
                <a:lnTo>
                  <a:pt x="1732204" y="903868"/>
                </a:lnTo>
                <a:lnTo>
                  <a:pt x="1768439" y="883499"/>
                </a:lnTo>
                <a:lnTo>
                  <a:pt x="1797653" y="854362"/>
                </a:lnTo>
                <a:lnTo>
                  <a:pt x="1818116" y="818188"/>
                </a:lnTo>
                <a:lnTo>
                  <a:pt x="1828100" y="776707"/>
                </a:lnTo>
                <a:lnTo>
                  <a:pt x="1828799" y="762000"/>
                </a:lnTo>
                <a:lnTo>
                  <a:pt x="1828155" y="152400"/>
                </a:lnTo>
                <a:lnTo>
                  <a:pt x="1822811" y="109934"/>
                </a:lnTo>
                <a:lnTo>
                  <a:pt x="1805748" y="71744"/>
                </a:lnTo>
                <a:lnTo>
                  <a:pt x="1779342" y="39998"/>
                </a:lnTo>
                <a:lnTo>
                  <a:pt x="1745321" y="16425"/>
                </a:lnTo>
                <a:lnTo>
                  <a:pt x="1705417" y="2756"/>
                </a:lnTo>
                <a:lnTo>
                  <a:pt x="1676399" y="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377940" y="3558794"/>
            <a:ext cx="1876425" cy="961390"/>
          </a:xfrm>
          <a:custGeom>
            <a:avLst/>
            <a:gdLst/>
            <a:ahLst/>
            <a:cxnLst/>
            <a:rect l="l" t="t" r="r" b="b"/>
            <a:pathLst>
              <a:path w="1876425" h="961389">
                <a:moveTo>
                  <a:pt x="1700021" y="0"/>
                </a:moveTo>
                <a:lnTo>
                  <a:pt x="174879" y="0"/>
                </a:lnTo>
                <a:lnTo>
                  <a:pt x="156844" y="1270"/>
                </a:lnTo>
                <a:lnTo>
                  <a:pt x="106425" y="15239"/>
                </a:lnTo>
                <a:lnTo>
                  <a:pt x="63373" y="41910"/>
                </a:lnTo>
                <a:lnTo>
                  <a:pt x="29463" y="78740"/>
                </a:lnTo>
                <a:lnTo>
                  <a:pt x="7620" y="125730"/>
                </a:lnTo>
                <a:lnTo>
                  <a:pt x="58" y="175260"/>
                </a:lnTo>
                <a:lnTo>
                  <a:pt x="0" y="787400"/>
                </a:lnTo>
                <a:lnTo>
                  <a:pt x="1015" y="805180"/>
                </a:lnTo>
                <a:lnTo>
                  <a:pt x="14350" y="855980"/>
                </a:lnTo>
                <a:lnTo>
                  <a:pt x="40894" y="899160"/>
                </a:lnTo>
                <a:lnTo>
                  <a:pt x="78612" y="932180"/>
                </a:lnTo>
                <a:lnTo>
                  <a:pt x="124713" y="955040"/>
                </a:lnTo>
                <a:lnTo>
                  <a:pt x="159385" y="961390"/>
                </a:lnTo>
                <a:lnTo>
                  <a:pt x="1719199" y="961390"/>
                </a:lnTo>
                <a:lnTo>
                  <a:pt x="1736725" y="958850"/>
                </a:lnTo>
                <a:lnTo>
                  <a:pt x="1753489" y="953770"/>
                </a:lnTo>
                <a:lnTo>
                  <a:pt x="1769617" y="947420"/>
                </a:lnTo>
                <a:lnTo>
                  <a:pt x="1772179" y="946150"/>
                </a:lnTo>
                <a:lnTo>
                  <a:pt x="160146" y="946150"/>
                </a:lnTo>
                <a:lnTo>
                  <a:pt x="144144" y="943610"/>
                </a:lnTo>
                <a:lnTo>
                  <a:pt x="100075" y="927100"/>
                </a:lnTo>
                <a:lnTo>
                  <a:pt x="62992" y="899160"/>
                </a:lnTo>
                <a:lnTo>
                  <a:pt x="35306" y="862330"/>
                </a:lnTo>
                <a:lnTo>
                  <a:pt x="19176" y="819150"/>
                </a:lnTo>
                <a:lnTo>
                  <a:pt x="15806" y="175260"/>
                </a:lnTo>
                <a:lnTo>
                  <a:pt x="16510" y="160020"/>
                </a:lnTo>
                <a:lnTo>
                  <a:pt x="28194" y="114300"/>
                </a:lnTo>
                <a:lnTo>
                  <a:pt x="52197" y="74930"/>
                </a:lnTo>
                <a:lnTo>
                  <a:pt x="86106" y="43180"/>
                </a:lnTo>
                <a:lnTo>
                  <a:pt x="128015" y="22860"/>
                </a:lnTo>
                <a:lnTo>
                  <a:pt x="159258" y="16510"/>
                </a:lnTo>
                <a:lnTo>
                  <a:pt x="1772623" y="16510"/>
                </a:lnTo>
                <a:lnTo>
                  <a:pt x="1767459" y="13970"/>
                </a:lnTo>
                <a:lnTo>
                  <a:pt x="1751203" y="7620"/>
                </a:lnTo>
                <a:lnTo>
                  <a:pt x="1734439" y="3810"/>
                </a:lnTo>
                <a:lnTo>
                  <a:pt x="1716786" y="1270"/>
                </a:lnTo>
                <a:lnTo>
                  <a:pt x="1700021" y="0"/>
                </a:lnTo>
                <a:close/>
              </a:path>
              <a:path w="1876425" h="961389">
                <a:moveTo>
                  <a:pt x="1772623" y="16510"/>
                </a:moveTo>
                <a:lnTo>
                  <a:pt x="1716024" y="16510"/>
                </a:lnTo>
                <a:lnTo>
                  <a:pt x="1732026" y="19050"/>
                </a:lnTo>
                <a:lnTo>
                  <a:pt x="1747265" y="22860"/>
                </a:lnTo>
                <a:lnTo>
                  <a:pt x="1789303" y="43180"/>
                </a:lnTo>
                <a:lnTo>
                  <a:pt x="1823465" y="74930"/>
                </a:lnTo>
                <a:lnTo>
                  <a:pt x="1847468" y="114300"/>
                </a:lnTo>
                <a:lnTo>
                  <a:pt x="1859407" y="160020"/>
                </a:lnTo>
                <a:lnTo>
                  <a:pt x="1860237" y="787400"/>
                </a:lnTo>
                <a:lnTo>
                  <a:pt x="1859534" y="802640"/>
                </a:lnTo>
                <a:lnTo>
                  <a:pt x="1847850" y="848360"/>
                </a:lnTo>
                <a:lnTo>
                  <a:pt x="1823974" y="887730"/>
                </a:lnTo>
                <a:lnTo>
                  <a:pt x="1789938" y="918210"/>
                </a:lnTo>
                <a:lnTo>
                  <a:pt x="1748028" y="938530"/>
                </a:lnTo>
                <a:lnTo>
                  <a:pt x="1700403" y="946150"/>
                </a:lnTo>
                <a:lnTo>
                  <a:pt x="1772179" y="946150"/>
                </a:lnTo>
                <a:lnTo>
                  <a:pt x="1812798" y="920750"/>
                </a:lnTo>
                <a:lnTo>
                  <a:pt x="1846580" y="883920"/>
                </a:lnTo>
                <a:lnTo>
                  <a:pt x="1868424" y="836930"/>
                </a:lnTo>
                <a:lnTo>
                  <a:pt x="1875985" y="787400"/>
                </a:lnTo>
                <a:lnTo>
                  <a:pt x="1876043" y="175260"/>
                </a:lnTo>
                <a:lnTo>
                  <a:pt x="1875028" y="157480"/>
                </a:lnTo>
                <a:lnTo>
                  <a:pt x="1861692" y="106680"/>
                </a:lnTo>
                <a:lnTo>
                  <a:pt x="1835150" y="63500"/>
                </a:lnTo>
                <a:lnTo>
                  <a:pt x="1797558" y="29210"/>
                </a:lnTo>
                <a:lnTo>
                  <a:pt x="1782953" y="21589"/>
                </a:lnTo>
                <a:lnTo>
                  <a:pt x="1772623" y="16510"/>
                </a:lnTo>
                <a:close/>
              </a:path>
              <a:path w="1876425" h="961389">
                <a:moveTo>
                  <a:pt x="1700021" y="31750"/>
                </a:moveTo>
                <a:lnTo>
                  <a:pt x="176403" y="31750"/>
                </a:lnTo>
                <a:lnTo>
                  <a:pt x="147319" y="34289"/>
                </a:lnTo>
                <a:lnTo>
                  <a:pt x="107569" y="49530"/>
                </a:lnTo>
                <a:lnTo>
                  <a:pt x="74168" y="73660"/>
                </a:lnTo>
                <a:lnTo>
                  <a:pt x="49149" y="106680"/>
                </a:lnTo>
                <a:lnTo>
                  <a:pt x="34544" y="147320"/>
                </a:lnTo>
                <a:lnTo>
                  <a:pt x="31553" y="787400"/>
                </a:lnTo>
                <a:lnTo>
                  <a:pt x="32131" y="800100"/>
                </a:lnTo>
                <a:lnTo>
                  <a:pt x="42672" y="842010"/>
                </a:lnTo>
                <a:lnTo>
                  <a:pt x="64262" y="877570"/>
                </a:lnTo>
                <a:lnTo>
                  <a:pt x="94996" y="905510"/>
                </a:lnTo>
                <a:lnTo>
                  <a:pt x="132714" y="923290"/>
                </a:lnTo>
                <a:lnTo>
                  <a:pt x="176021" y="930910"/>
                </a:lnTo>
                <a:lnTo>
                  <a:pt x="1699640" y="930910"/>
                </a:lnTo>
                <a:lnTo>
                  <a:pt x="1728851" y="928370"/>
                </a:lnTo>
                <a:lnTo>
                  <a:pt x="1742693" y="924560"/>
                </a:lnTo>
                <a:lnTo>
                  <a:pt x="1755902" y="919480"/>
                </a:lnTo>
                <a:lnTo>
                  <a:pt x="1766062" y="914400"/>
                </a:lnTo>
                <a:lnTo>
                  <a:pt x="161670" y="914400"/>
                </a:lnTo>
                <a:lnTo>
                  <a:pt x="148843" y="911860"/>
                </a:lnTo>
                <a:lnTo>
                  <a:pt x="136652" y="909320"/>
                </a:lnTo>
                <a:lnTo>
                  <a:pt x="124840" y="904240"/>
                </a:lnTo>
                <a:lnTo>
                  <a:pt x="113664" y="899160"/>
                </a:lnTo>
                <a:lnTo>
                  <a:pt x="103124" y="891540"/>
                </a:lnTo>
                <a:lnTo>
                  <a:pt x="93345" y="885190"/>
                </a:lnTo>
                <a:lnTo>
                  <a:pt x="62230" y="847090"/>
                </a:lnTo>
                <a:lnTo>
                  <a:pt x="47751" y="797560"/>
                </a:lnTo>
                <a:lnTo>
                  <a:pt x="47313" y="175260"/>
                </a:lnTo>
                <a:lnTo>
                  <a:pt x="48006" y="162560"/>
                </a:lnTo>
                <a:lnTo>
                  <a:pt x="57785" y="125730"/>
                </a:lnTo>
                <a:lnTo>
                  <a:pt x="85851" y="83820"/>
                </a:lnTo>
                <a:lnTo>
                  <a:pt x="127000" y="57150"/>
                </a:lnTo>
                <a:lnTo>
                  <a:pt x="164211" y="48260"/>
                </a:lnTo>
                <a:lnTo>
                  <a:pt x="1766722" y="48260"/>
                </a:lnTo>
                <a:lnTo>
                  <a:pt x="1756664" y="43180"/>
                </a:lnTo>
                <a:lnTo>
                  <a:pt x="1743456" y="38100"/>
                </a:lnTo>
                <a:lnTo>
                  <a:pt x="1715262" y="33020"/>
                </a:lnTo>
                <a:lnTo>
                  <a:pt x="1700021" y="31750"/>
                </a:lnTo>
                <a:close/>
              </a:path>
              <a:path w="1876425" h="961389">
                <a:moveTo>
                  <a:pt x="1766722" y="48260"/>
                </a:moveTo>
                <a:lnTo>
                  <a:pt x="1714500" y="48260"/>
                </a:lnTo>
                <a:lnTo>
                  <a:pt x="1739518" y="53340"/>
                </a:lnTo>
                <a:lnTo>
                  <a:pt x="1751203" y="58420"/>
                </a:lnTo>
                <a:lnTo>
                  <a:pt x="1791969" y="86360"/>
                </a:lnTo>
                <a:lnTo>
                  <a:pt x="1819148" y="127000"/>
                </a:lnTo>
                <a:lnTo>
                  <a:pt x="1828291" y="165100"/>
                </a:lnTo>
                <a:lnTo>
                  <a:pt x="1828730" y="787400"/>
                </a:lnTo>
                <a:lnTo>
                  <a:pt x="1828038" y="800100"/>
                </a:lnTo>
                <a:lnTo>
                  <a:pt x="1818259" y="836930"/>
                </a:lnTo>
                <a:lnTo>
                  <a:pt x="1790318" y="877570"/>
                </a:lnTo>
                <a:lnTo>
                  <a:pt x="1749170" y="905510"/>
                </a:lnTo>
                <a:lnTo>
                  <a:pt x="1712087" y="914400"/>
                </a:lnTo>
                <a:lnTo>
                  <a:pt x="1766062" y="914400"/>
                </a:lnTo>
                <a:lnTo>
                  <a:pt x="1802003" y="889000"/>
                </a:lnTo>
                <a:lnTo>
                  <a:pt x="1826894" y="854710"/>
                </a:lnTo>
                <a:lnTo>
                  <a:pt x="1841627" y="815340"/>
                </a:lnTo>
                <a:lnTo>
                  <a:pt x="1844490" y="175260"/>
                </a:lnTo>
                <a:lnTo>
                  <a:pt x="1843913" y="162560"/>
                </a:lnTo>
                <a:lnTo>
                  <a:pt x="1833371" y="120650"/>
                </a:lnTo>
                <a:lnTo>
                  <a:pt x="1811782" y="85090"/>
                </a:lnTo>
                <a:lnTo>
                  <a:pt x="1781175" y="57150"/>
                </a:lnTo>
                <a:lnTo>
                  <a:pt x="1769237" y="49530"/>
                </a:lnTo>
                <a:lnTo>
                  <a:pt x="1766722" y="4826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595115" y="1720583"/>
            <a:ext cx="1950719" cy="10363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658361" y="1753361"/>
            <a:ext cx="1828800" cy="914400"/>
          </a:xfrm>
          <a:custGeom>
            <a:avLst/>
            <a:gdLst/>
            <a:ahLst/>
            <a:cxnLst/>
            <a:rect l="l" t="t" r="r" b="b"/>
            <a:pathLst>
              <a:path w="1828800" h="914400">
                <a:moveTo>
                  <a:pt x="1676400" y="0"/>
                </a:moveTo>
                <a:lnTo>
                  <a:pt x="138120" y="659"/>
                </a:lnTo>
                <a:lnTo>
                  <a:pt x="96595" y="10531"/>
                </a:lnTo>
                <a:lnTo>
                  <a:pt x="60360" y="30900"/>
                </a:lnTo>
                <a:lnTo>
                  <a:pt x="31146" y="60037"/>
                </a:lnTo>
                <a:lnTo>
                  <a:pt x="10683" y="96211"/>
                </a:lnTo>
                <a:lnTo>
                  <a:pt x="699" y="137692"/>
                </a:lnTo>
                <a:lnTo>
                  <a:pt x="0" y="152400"/>
                </a:lnTo>
                <a:lnTo>
                  <a:pt x="644" y="762000"/>
                </a:lnTo>
                <a:lnTo>
                  <a:pt x="5988" y="804465"/>
                </a:lnTo>
                <a:lnTo>
                  <a:pt x="23051" y="842655"/>
                </a:lnTo>
                <a:lnTo>
                  <a:pt x="49457" y="874401"/>
                </a:lnTo>
                <a:lnTo>
                  <a:pt x="83478" y="897974"/>
                </a:lnTo>
                <a:lnTo>
                  <a:pt x="123382" y="911643"/>
                </a:lnTo>
                <a:lnTo>
                  <a:pt x="152400" y="914400"/>
                </a:lnTo>
                <a:lnTo>
                  <a:pt x="1690679" y="913740"/>
                </a:lnTo>
                <a:lnTo>
                  <a:pt x="1732204" y="903868"/>
                </a:lnTo>
                <a:lnTo>
                  <a:pt x="1768439" y="883499"/>
                </a:lnTo>
                <a:lnTo>
                  <a:pt x="1797653" y="854362"/>
                </a:lnTo>
                <a:lnTo>
                  <a:pt x="1818116" y="818188"/>
                </a:lnTo>
                <a:lnTo>
                  <a:pt x="1828100" y="776707"/>
                </a:lnTo>
                <a:lnTo>
                  <a:pt x="1828800" y="762000"/>
                </a:lnTo>
                <a:lnTo>
                  <a:pt x="1828155" y="152400"/>
                </a:lnTo>
                <a:lnTo>
                  <a:pt x="1822811" y="109934"/>
                </a:lnTo>
                <a:lnTo>
                  <a:pt x="1805748" y="71744"/>
                </a:lnTo>
                <a:lnTo>
                  <a:pt x="1779342" y="39998"/>
                </a:lnTo>
                <a:lnTo>
                  <a:pt x="1745321" y="16425"/>
                </a:lnTo>
                <a:lnTo>
                  <a:pt x="1705417" y="2756"/>
                </a:lnTo>
                <a:lnTo>
                  <a:pt x="1676400" y="0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634740" y="1729994"/>
            <a:ext cx="1876425" cy="961390"/>
          </a:xfrm>
          <a:custGeom>
            <a:avLst/>
            <a:gdLst/>
            <a:ahLst/>
            <a:cxnLst/>
            <a:rect l="l" t="t" r="r" b="b"/>
            <a:pathLst>
              <a:path w="1876425" h="961389">
                <a:moveTo>
                  <a:pt x="1700022" y="0"/>
                </a:moveTo>
                <a:lnTo>
                  <a:pt x="174879" y="0"/>
                </a:lnTo>
                <a:lnTo>
                  <a:pt x="156845" y="1270"/>
                </a:lnTo>
                <a:lnTo>
                  <a:pt x="106425" y="15239"/>
                </a:lnTo>
                <a:lnTo>
                  <a:pt x="63373" y="40639"/>
                </a:lnTo>
                <a:lnTo>
                  <a:pt x="29463" y="78739"/>
                </a:lnTo>
                <a:lnTo>
                  <a:pt x="7620" y="125729"/>
                </a:lnTo>
                <a:lnTo>
                  <a:pt x="58" y="175260"/>
                </a:lnTo>
                <a:lnTo>
                  <a:pt x="0" y="787400"/>
                </a:lnTo>
                <a:lnTo>
                  <a:pt x="1015" y="805179"/>
                </a:lnTo>
                <a:lnTo>
                  <a:pt x="14350" y="855979"/>
                </a:lnTo>
                <a:lnTo>
                  <a:pt x="40894" y="899160"/>
                </a:lnTo>
                <a:lnTo>
                  <a:pt x="78612" y="932179"/>
                </a:lnTo>
                <a:lnTo>
                  <a:pt x="124713" y="953769"/>
                </a:lnTo>
                <a:lnTo>
                  <a:pt x="159385" y="961389"/>
                </a:lnTo>
                <a:lnTo>
                  <a:pt x="1719199" y="961389"/>
                </a:lnTo>
                <a:lnTo>
                  <a:pt x="1753489" y="953769"/>
                </a:lnTo>
                <a:lnTo>
                  <a:pt x="1769618" y="947419"/>
                </a:lnTo>
                <a:lnTo>
                  <a:pt x="1772179" y="946150"/>
                </a:lnTo>
                <a:lnTo>
                  <a:pt x="176022" y="946150"/>
                </a:lnTo>
                <a:lnTo>
                  <a:pt x="144145" y="943610"/>
                </a:lnTo>
                <a:lnTo>
                  <a:pt x="100075" y="927100"/>
                </a:lnTo>
                <a:lnTo>
                  <a:pt x="62992" y="899160"/>
                </a:lnTo>
                <a:lnTo>
                  <a:pt x="35306" y="862329"/>
                </a:lnTo>
                <a:lnTo>
                  <a:pt x="19176" y="819150"/>
                </a:lnTo>
                <a:lnTo>
                  <a:pt x="15806" y="175260"/>
                </a:lnTo>
                <a:lnTo>
                  <a:pt x="16510" y="160019"/>
                </a:lnTo>
                <a:lnTo>
                  <a:pt x="28194" y="114300"/>
                </a:lnTo>
                <a:lnTo>
                  <a:pt x="52197" y="74929"/>
                </a:lnTo>
                <a:lnTo>
                  <a:pt x="86106" y="43179"/>
                </a:lnTo>
                <a:lnTo>
                  <a:pt x="128015" y="22859"/>
                </a:lnTo>
                <a:lnTo>
                  <a:pt x="159258" y="16509"/>
                </a:lnTo>
                <a:lnTo>
                  <a:pt x="1772623" y="16509"/>
                </a:lnTo>
                <a:lnTo>
                  <a:pt x="1767459" y="13970"/>
                </a:lnTo>
                <a:lnTo>
                  <a:pt x="1751202" y="7620"/>
                </a:lnTo>
                <a:lnTo>
                  <a:pt x="1734439" y="3809"/>
                </a:lnTo>
                <a:lnTo>
                  <a:pt x="1716786" y="1270"/>
                </a:lnTo>
                <a:lnTo>
                  <a:pt x="1700022" y="0"/>
                </a:lnTo>
                <a:close/>
              </a:path>
              <a:path w="1876425" h="961389">
                <a:moveTo>
                  <a:pt x="1772623" y="16509"/>
                </a:moveTo>
                <a:lnTo>
                  <a:pt x="1716024" y="16509"/>
                </a:lnTo>
                <a:lnTo>
                  <a:pt x="1732026" y="19050"/>
                </a:lnTo>
                <a:lnTo>
                  <a:pt x="1747265" y="22859"/>
                </a:lnTo>
                <a:lnTo>
                  <a:pt x="1789302" y="43179"/>
                </a:lnTo>
                <a:lnTo>
                  <a:pt x="1823465" y="73659"/>
                </a:lnTo>
                <a:lnTo>
                  <a:pt x="1847469" y="113029"/>
                </a:lnTo>
                <a:lnTo>
                  <a:pt x="1859407" y="160019"/>
                </a:lnTo>
                <a:lnTo>
                  <a:pt x="1860232" y="787400"/>
                </a:lnTo>
                <a:lnTo>
                  <a:pt x="1859534" y="801369"/>
                </a:lnTo>
                <a:lnTo>
                  <a:pt x="1847850" y="848360"/>
                </a:lnTo>
                <a:lnTo>
                  <a:pt x="1823974" y="887729"/>
                </a:lnTo>
                <a:lnTo>
                  <a:pt x="1789938" y="918210"/>
                </a:lnTo>
                <a:lnTo>
                  <a:pt x="1748027" y="938529"/>
                </a:lnTo>
                <a:lnTo>
                  <a:pt x="1700402" y="946150"/>
                </a:lnTo>
                <a:lnTo>
                  <a:pt x="1772179" y="946150"/>
                </a:lnTo>
                <a:lnTo>
                  <a:pt x="1812798" y="920750"/>
                </a:lnTo>
                <a:lnTo>
                  <a:pt x="1846580" y="883919"/>
                </a:lnTo>
                <a:lnTo>
                  <a:pt x="1868424" y="836929"/>
                </a:lnTo>
                <a:lnTo>
                  <a:pt x="1875985" y="787400"/>
                </a:lnTo>
                <a:lnTo>
                  <a:pt x="1876044" y="175260"/>
                </a:lnTo>
                <a:lnTo>
                  <a:pt x="1875027" y="157479"/>
                </a:lnTo>
                <a:lnTo>
                  <a:pt x="1861693" y="106679"/>
                </a:lnTo>
                <a:lnTo>
                  <a:pt x="1835150" y="63500"/>
                </a:lnTo>
                <a:lnTo>
                  <a:pt x="1797558" y="29209"/>
                </a:lnTo>
                <a:lnTo>
                  <a:pt x="1782952" y="21589"/>
                </a:lnTo>
                <a:lnTo>
                  <a:pt x="1772623" y="16509"/>
                </a:lnTo>
                <a:close/>
              </a:path>
              <a:path w="1876425" h="961389">
                <a:moveTo>
                  <a:pt x="1700022" y="31750"/>
                </a:moveTo>
                <a:lnTo>
                  <a:pt x="176402" y="31750"/>
                </a:lnTo>
                <a:lnTo>
                  <a:pt x="147320" y="34289"/>
                </a:lnTo>
                <a:lnTo>
                  <a:pt x="107569" y="49529"/>
                </a:lnTo>
                <a:lnTo>
                  <a:pt x="74168" y="73659"/>
                </a:lnTo>
                <a:lnTo>
                  <a:pt x="49149" y="106679"/>
                </a:lnTo>
                <a:lnTo>
                  <a:pt x="34544" y="147320"/>
                </a:lnTo>
                <a:lnTo>
                  <a:pt x="31553" y="787400"/>
                </a:lnTo>
                <a:lnTo>
                  <a:pt x="32131" y="800100"/>
                </a:lnTo>
                <a:lnTo>
                  <a:pt x="42672" y="842010"/>
                </a:lnTo>
                <a:lnTo>
                  <a:pt x="64388" y="877569"/>
                </a:lnTo>
                <a:lnTo>
                  <a:pt x="94996" y="905510"/>
                </a:lnTo>
                <a:lnTo>
                  <a:pt x="132714" y="923289"/>
                </a:lnTo>
                <a:lnTo>
                  <a:pt x="176022" y="930910"/>
                </a:lnTo>
                <a:lnTo>
                  <a:pt x="1699640" y="930910"/>
                </a:lnTo>
                <a:lnTo>
                  <a:pt x="1728851" y="928369"/>
                </a:lnTo>
                <a:lnTo>
                  <a:pt x="1742694" y="924560"/>
                </a:lnTo>
                <a:lnTo>
                  <a:pt x="1755902" y="919479"/>
                </a:lnTo>
                <a:lnTo>
                  <a:pt x="1766061" y="914400"/>
                </a:lnTo>
                <a:lnTo>
                  <a:pt x="161671" y="914400"/>
                </a:lnTo>
                <a:lnTo>
                  <a:pt x="148844" y="911860"/>
                </a:lnTo>
                <a:lnTo>
                  <a:pt x="136651" y="909319"/>
                </a:lnTo>
                <a:lnTo>
                  <a:pt x="124840" y="904239"/>
                </a:lnTo>
                <a:lnTo>
                  <a:pt x="113664" y="899160"/>
                </a:lnTo>
                <a:lnTo>
                  <a:pt x="103124" y="891539"/>
                </a:lnTo>
                <a:lnTo>
                  <a:pt x="93345" y="885189"/>
                </a:lnTo>
                <a:lnTo>
                  <a:pt x="62230" y="845819"/>
                </a:lnTo>
                <a:lnTo>
                  <a:pt x="47751" y="797560"/>
                </a:lnTo>
                <a:lnTo>
                  <a:pt x="47313" y="175260"/>
                </a:lnTo>
                <a:lnTo>
                  <a:pt x="48006" y="162560"/>
                </a:lnTo>
                <a:lnTo>
                  <a:pt x="57785" y="125729"/>
                </a:lnTo>
                <a:lnTo>
                  <a:pt x="85851" y="83820"/>
                </a:lnTo>
                <a:lnTo>
                  <a:pt x="127000" y="57150"/>
                </a:lnTo>
                <a:lnTo>
                  <a:pt x="177164" y="46989"/>
                </a:lnTo>
                <a:lnTo>
                  <a:pt x="1764207" y="46989"/>
                </a:lnTo>
                <a:lnTo>
                  <a:pt x="1756664" y="43179"/>
                </a:lnTo>
                <a:lnTo>
                  <a:pt x="1743456" y="38100"/>
                </a:lnTo>
                <a:lnTo>
                  <a:pt x="1729613" y="34289"/>
                </a:lnTo>
                <a:lnTo>
                  <a:pt x="1700022" y="31750"/>
                </a:lnTo>
                <a:close/>
              </a:path>
              <a:path w="1876425" h="961389">
                <a:moveTo>
                  <a:pt x="1764207" y="46989"/>
                </a:moveTo>
                <a:lnTo>
                  <a:pt x="1700022" y="46989"/>
                </a:lnTo>
                <a:lnTo>
                  <a:pt x="1714500" y="48259"/>
                </a:lnTo>
                <a:lnTo>
                  <a:pt x="1739519" y="53339"/>
                </a:lnTo>
                <a:lnTo>
                  <a:pt x="1782699" y="77470"/>
                </a:lnTo>
                <a:lnTo>
                  <a:pt x="1813814" y="115570"/>
                </a:lnTo>
                <a:lnTo>
                  <a:pt x="1828292" y="163829"/>
                </a:lnTo>
                <a:lnTo>
                  <a:pt x="1828730" y="787400"/>
                </a:lnTo>
                <a:lnTo>
                  <a:pt x="1828038" y="800100"/>
                </a:lnTo>
                <a:lnTo>
                  <a:pt x="1818259" y="836929"/>
                </a:lnTo>
                <a:lnTo>
                  <a:pt x="1790319" y="877569"/>
                </a:lnTo>
                <a:lnTo>
                  <a:pt x="1749171" y="905510"/>
                </a:lnTo>
                <a:lnTo>
                  <a:pt x="1712087" y="914400"/>
                </a:lnTo>
                <a:lnTo>
                  <a:pt x="1766061" y="914400"/>
                </a:lnTo>
                <a:lnTo>
                  <a:pt x="1802002" y="889000"/>
                </a:lnTo>
                <a:lnTo>
                  <a:pt x="1826895" y="854710"/>
                </a:lnTo>
                <a:lnTo>
                  <a:pt x="1841627" y="815339"/>
                </a:lnTo>
                <a:lnTo>
                  <a:pt x="1844490" y="175260"/>
                </a:lnTo>
                <a:lnTo>
                  <a:pt x="1843913" y="162560"/>
                </a:lnTo>
                <a:lnTo>
                  <a:pt x="1833372" y="120650"/>
                </a:lnTo>
                <a:lnTo>
                  <a:pt x="1811782" y="85089"/>
                </a:lnTo>
                <a:lnTo>
                  <a:pt x="1781175" y="57150"/>
                </a:lnTo>
                <a:lnTo>
                  <a:pt x="1769237" y="49529"/>
                </a:lnTo>
                <a:lnTo>
                  <a:pt x="1764207" y="4698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743961" y="3995928"/>
            <a:ext cx="914400" cy="86995"/>
          </a:xfrm>
          <a:custGeom>
            <a:avLst/>
            <a:gdLst/>
            <a:ahLst/>
            <a:cxnLst/>
            <a:rect l="l" t="t" r="r" b="b"/>
            <a:pathLst>
              <a:path w="914400" h="86995">
                <a:moveTo>
                  <a:pt x="827532" y="0"/>
                </a:moveTo>
                <a:lnTo>
                  <a:pt x="827532" y="86868"/>
                </a:lnTo>
                <a:lnTo>
                  <a:pt x="885444" y="57912"/>
                </a:lnTo>
                <a:lnTo>
                  <a:pt x="842010" y="57912"/>
                </a:lnTo>
                <a:lnTo>
                  <a:pt x="842010" y="28956"/>
                </a:lnTo>
                <a:lnTo>
                  <a:pt x="885443" y="28956"/>
                </a:lnTo>
                <a:lnTo>
                  <a:pt x="827532" y="0"/>
                </a:lnTo>
                <a:close/>
              </a:path>
              <a:path w="914400" h="86995">
                <a:moveTo>
                  <a:pt x="827532" y="28956"/>
                </a:moveTo>
                <a:lnTo>
                  <a:pt x="0" y="28956"/>
                </a:lnTo>
                <a:lnTo>
                  <a:pt x="0" y="57912"/>
                </a:lnTo>
                <a:lnTo>
                  <a:pt x="827532" y="57912"/>
                </a:lnTo>
                <a:lnTo>
                  <a:pt x="827532" y="28956"/>
                </a:lnTo>
                <a:close/>
              </a:path>
              <a:path w="914400" h="86995">
                <a:moveTo>
                  <a:pt x="885443" y="28956"/>
                </a:moveTo>
                <a:lnTo>
                  <a:pt x="842010" y="28956"/>
                </a:lnTo>
                <a:lnTo>
                  <a:pt x="842010" y="57912"/>
                </a:lnTo>
                <a:lnTo>
                  <a:pt x="885444" y="57912"/>
                </a:lnTo>
                <a:lnTo>
                  <a:pt x="914400" y="43434"/>
                </a:lnTo>
                <a:lnTo>
                  <a:pt x="885443" y="2895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529328" y="2667761"/>
            <a:ext cx="86995" cy="914400"/>
          </a:xfrm>
          <a:custGeom>
            <a:avLst/>
            <a:gdLst/>
            <a:ahLst/>
            <a:cxnLst/>
            <a:rect l="l" t="t" r="r" b="b"/>
            <a:pathLst>
              <a:path w="86995" h="914400">
                <a:moveTo>
                  <a:pt x="28956" y="827532"/>
                </a:moveTo>
                <a:lnTo>
                  <a:pt x="0" y="827532"/>
                </a:lnTo>
                <a:lnTo>
                  <a:pt x="43434" y="914400"/>
                </a:lnTo>
                <a:lnTo>
                  <a:pt x="79629" y="842010"/>
                </a:lnTo>
                <a:lnTo>
                  <a:pt x="28956" y="842010"/>
                </a:lnTo>
                <a:lnTo>
                  <a:pt x="28956" y="827532"/>
                </a:lnTo>
                <a:close/>
              </a:path>
              <a:path w="86995" h="914400">
                <a:moveTo>
                  <a:pt x="57912" y="0"/>
                </a:moveTo>
                <a:lnTo>
                  <a:pt x="28956" y="0"/>
                </a:lnTo>
                <a:lnTo>
                  <a:pt x="28956" y="842010"/>
                </a:lnTo>
                <a:lnTo>
                  <a:pt x="57912" y="842010"/>
                </a:lnTo>
                <a:lnTo>
                  <a:pt x="57912" y="0"/>
                </a:lnTo>
                <a:close/>
              </a:path>
              <a:path w="86995" h="914400">
                <a:moveTo>
                  <a:pt x="86868" y="827532"/>
                </a:moveTo>
                <a:lnTo>
                  <a:pt x="57912" y="827532"/>
                </a:lnTo>
                <a:lnTo>
                  <a:pt x="57912" y="842010"/>
                </a:lnTo>
                <a:lnTo>
                  <a:pt x="79629" y="842010"/>
                </a:lnTo>
                <a:lnTo>
                  <a:pt x="86868" y="82753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529328" y="4496561"/>
            <a:ext cx="86995" cy="914400"/>
          </a:xfrm>
          <a:custGeom>
            <a:avLst/>
            <a:gdLst/>
            <a:ahLst/>
            <a:cxnLst/>
            <a:rect l="l" t="t" r="r" b="b"/>
            <a:pathLst>
              <a:path w="86995" h="914400">
                <a:moveTo>
                  <a:pt x="57912" y="72389"/>
                </a:moveTo>
                <a:lnTo>
                  <a:pt x="28956" y="72389"/>
                </a:lnTo>
                <a:lnTo>
                  <a:pt x="28956" y="914400"/>
                </a:lnTo>
                <a:lnTo>
                  <a:pt x="57912" y="914400"/>
                </a:lnTo>
                <a:lnTo>
                  <a:pt x="57912" y="72389"/>
                </a:lnTo>
                <a:close/>
              </a:path>
              <a:path w="86995" h="914400">
                <a:moveTo>
                  <a:pt x="43434" y="0"/>
                </a:moveTo>
                <a:lnTo>
                  <a:pt x="0" y="86868"/>
                </a:lnTo>
                <a:lnTo>
                  <a:pt x="28956" y="86868"/>
                </a:lnTo>
                <a:lnTo>
                  <a:pt x="28956" y="72389"/>
                </a:lnTo>
                <a:lnTo>
                  <a:pt x="79629" y="72389"/>
                </a:lnTo>
                <a:lnTo>
                  <a:pt x="43434" y="0"/>
                </a:lnTo>
                <a:close/>
              </a:path>
              <a:path w="86995" h="914400">
                <a:moveTo>
                  <a:pt x="79629" y="72389"/>
                </a:moveTo>
                <a:lnTo>
                  <a:pt x="57912" y="72389"/>
                </a:lnTo>
                <a:lnTo>
                  <a:pt x="57912" y="86868"/>
                </a:lnTo>
                <a:lnTo>
                  <a:pt x="86868" y="86868"/>
                </a:lnTo>
                <a:lnTo>
                  <a:pt x="79629" y="7238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5487161" y="3995928"/>
            <a:ext cx="914400" cy="86995"/>
          </a:xfrm>
          <a:custGeom>
            <a:avLst/>
            <a:gdLst/>
            <a:ahLst/>
            <a:cxnLst/>
            <a:rect l="l" t="t" r="r" b="b"/>
            <a:pathLst>
              <a:path w="914400" h="86995">
                <a:moveTo>
                  <a:pt x="86867" y="0"/>
                </a:moveTo>
                <a:lnTo>
                  <a:pt x="0" y="43434"/>
                </a:lnTo>
                <a:lnTo>
                  <a:pt x="86867" y="86868"/>
                </a:lnTo>
                <a:lnTo>
                  <a:pt x="86867" y="57912"/>
                </a:lnTo>
                <a:lnTo>
                  <a:pt x="72389" y="57912"/>
                </a:lnTo>
                <a:lnTo>
                  <a:pt x="72389" y="28956"/>
                </a:lnTo>
                <a:lnTo>
                  <a:pt x="86867" y="28956"/>
                </a:lnTo>
                <a:lnTo>
                  <a:pt x="86867" y="0"/>
                </a:lnTo>
                <a:close/>
              </a:path>
              <a:path w="914400" h="86995">
                <a:moveTo>
                  <a:pt x="86867" y="28956"/>
                </a:moveTo>
                <a:lnTo>
                  <a:pt x="72389" y="28956"/>
                </a:lnTo>
                <a:lnTo>
                  <a:pt x="72389" y="57912"/>
                </a:lnTo>
                <a:lnTo>
                  <a:pt x="86867" y="57912"/>
                </a:lnTo>
                <a:lnTo>
                  <a:pt x="86867" y="28956"/>
                </a:lnTo>
                <a:close/>
              </a:path>
              <a:path w="914400" h="86995">
                <a:moveTo>
                  <a:pt x="914400" y="28956"/>
                </a:moveTo>
                <a:lnTo>
                  <a:pt x="86867" y="28956"/>
                </a:lnTo>
                <a:lnTo>
                  <a:pt x="86867" y="57912"/>
                </a:lnTo>
                <a:lnTo>
                  <a:pt x="914400" y="57912"/>
                </a:lnTo>
                <a:lnTo>
                  <a:pt x="914400" y="2895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1206195" y="2700401"/>
            <a:ext cx="1024255" cy="803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800" spc="-85" dirty="0">
                <a:latin typeface="Calibri"/>
                <a:cs typeface="Calibri"/>
              </a:rPr>
              <a:t>B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110" dirty="0">
                <a:latin typeface="Calibri"/>
                <a:cs typeface="Calibri"/>
              </a:rPr>
              <a:t>g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195" dirty="0">
                <a:latin typeface="Calibri"/>
                <a:cs typeface="Calibri"/>
              </a:rPr>
              <a:t>g</a:t>
            </a:r>
            <a:r>
              <a:rPr sz="1800" spc="90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P</a:t>
            </a:r>
            <a:r>
              <a:rPr sz="1800" spc="-105" dirty="0">
                <a:latin typeface="Calibri"/>
                <a:cs typeface="Calibri"/>
              </a:rPr>
              <a:t>o</a:t>
            </a:r>
            <a:r>
              <a:rPr sz="1800" spc="-125" dirty="0">
                <a:latin typeface="Calibri"/>
                <a:cs typeface="Calibri"/>
              </a:rPr>
              <a:t>w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30" dirty="0">
                <a:latin typeface="Calibri"/>
                <a:cs typeface="Calibri"/>
              </a:rPr>
              <a:t>r</a:t>
            </a:r>
            <a:r>
              <a:rPr sz="1800" spc="85" dirty="0">
                <a:latin typeface="Calibri"/>
                <a:cs typeface="Calibri"/>
              </a:rPr>
              <a:t> 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60" dirty="0">
                <a:latin typeface="Calibri"/>
                <a:cs typeface="Calibri"/>
              </a:rPr>
              <a:t>f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70" dirty="0">
                <a:latin typeface="Calibri"/>
                <a:cs typeface="Calibri"/>
              </a:rPr>
              <a:t>S</a:t>
            </a:r>
            <a:r>
              <a:rPr sz="1800" spc="-160" dirty="0">
                <a:latin typeface="Calibri"/>
                <a:cs typeface="Calibri"/>
              </a:rPr>
              <a:t>u</a:t>
            </a:r>
            <a:r>
              <a:rPr sz="1800" spc="45" dirty="0">
                <a:latin typeface="Calibri"/>
                <a:cs typeface="Calibri"/>
              </a:rPr>
              <a:t>pp</a:t>
            </a:r>
            <a:r>
              <a:rPr sz="1800" spc="-20" dirty="0">
                <a:latin typeface="Calibri"/>
                <a:cs typeface="Calibri"/>
              </a:rPr>
              <a:t>li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10" dirty="0"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187602" y="3891266"/>
            <a:ext cx="1275715" cy="3568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600" b="1" spc="5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r>
              <a:rPr sz="2600" b="1" spc="-25" dirty="0">
                <a:solidFill>
                  <a:srgbClr val="FFFFFF"/>
                </a:solidFill>
                <a:latin typeface="Calibri"/>
                <a:cs typeface="Calibri"/>
              </a:rPr>
              <a:t>u</a:t>
            </a:r>
            <a:r>
              <a:rPr sz="2600" b="1" spc="-15" dirty="0">
                <a:solidFill>
                  <a:srgbClr val="FFFFFF"/>
                </a:solidFill>
                <a:latin typeface="Calibri"/>
                <a:cs typeface="Calibri"/>
              </a:rPr>
              <a:t>p</a:t>
            </a:r>
            <a:r>
              <a:rPr sz="2600" b="1" spc="-25" dirty="0">
                <a:solidFill>
                  <a:srgbClr val="FFFFFF"/>
                </a:solidFill>
                <a:latin typeface="Calibri"/>
                <a:cs typeface="Calibri"/>
              </a:rPr>
              <a:t>p</a:t>
            </a:r>
            <a:r>
              <a:rPr sz="2600" b="1" spc="35" dirty="0">
                <a:solidFill>
                  <a:srgbClr val="FFFFFF"/>
                </a:solidFill>
                <a:latin typeface="Calibri"/>
                <a:cs typeface="Calibri"/>
              </a:rPr>
              <a:t>l</a:t>
            </a:r>
            <a:r>
              <a:rPr sz="2600" b="1" spc="20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2600" b="1" spc="-6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2600" b="1" spc="-114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2600" b="1" spc="15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709409" y="2739789"/>
            <a:ext cx="1024890" cy="803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800" spc="-85" dirty="0">
                <a:latin typeface="Calibri"/>
                <a:cs typeface="Calibri"/>
              </a:rPr>
              <a:t>B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30" dirty="0">
                <a:latin typeface="Calibri"/>
                <a:cs typeface="Calibri"/>
              </a:rPr>
              <a:t>r</a:t>
            </a:r>
            <a:r>
              <a:rPr sz="1800" spc="105" dirty="0">
                <a:latin typeface="Calibri"/>
                <a:cs typeface="Calibri"/>
              </a:rPr>
              <a:t>g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-15" dirty="0">
                <a:latin typeface="Calibri"/>
                <a:cs typeface="Calibri"/>
              </a:rPr>
              <a:t>i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195" dirty="0">
                <a:latin typeface="Calibri"/>
                <a:cs typeface="Calibri"/>
              </a:rPr>
              <a:t>g</a:t>
            </a:r>
            <a:r>
              <a:rPr sz="1800" spc="90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P</a:t>
            </a:r>
            <a:r>
              <a:rPr sz="1800" spc="-105" dirty="0">
                <a:latin typeface="Calibri"/>
                <a:cs typeface="Calibri"/>
              </a:rPr>
              <a:t>o</a:t>
            </a:r>
            <a:r>
              <a:rPr sz="1800" spc="-125" dirty="0">
                <a:latin typeface="Calibri"/>
                <a:cs typeface="Calibri"/>
              </a:rPr>
              <a:t>w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30" dirty="0">
                <a:latin typeface="Calibri"/>
                <a:cs typeface="Calibri"/>
              </a:rPr>
              <a:t>r</a:t>
            </a:r>
            <a:r>
              <a:rPr sz="1800" spc="85" dirty="0">
                <a:latin typeface="Calibri"/>
                <a:cs typeface="Calibri"/>
              </a:rPr>
              <a:t> 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60" dirty="0">
                <a:latin typeface="Calibri"/>
                <a:cs typeface="Calibri"/>
              </a:rPr>
              <a:t>f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85" dirty="0">
                <a:latin typeface="Calibri"/>
                <a:cs typeface="Calibri"/>
              </a:rPr>
              <a:t>B</a:t>
            </a:r>
            <a:r>
              <a:rPr sz="1800" spc="-160" dirty="0">
                <a:latin typeface="Calibri"/>
                <a:cs typeface="Calibri"/>
              </a:rPr>
              <a:t>u</a:t>
            </a:r>
            <a:r>
              <a:rPr sz="1800" spc="50" dirty="0">
                <a:latin typeface="Calibri"/>
                <a:cs typeface="Calibri"/>
              </a:rPr>
              <a:t>y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10" dirty="0"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837933" y="3855314"/>
            <a:ext cx="948055" cy="3562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600" b="1" spc="-85" dirty="0">
                <a:solidFill>
                  <a:srgbClr val="FFFFFF"/>
                </a:solidFill>
                <a:latin typeface="Calibri"/>
                <a:cs typeface="Calibri"/>
              </a:rPr>
              <a:t>B</a:t>
            </a:r>
            <a:r>
              <a:rPr sz="2600" b="1" spc="-20" dirty="0">
                <a:solidFill>
                  <a:srgbClr val="FFFFFF"/>
                </a:solidFill>
                <a:latin typeface="Calibri"/>
                <a:cs typeface="Calibri"/>
              </a:rPr>
              <a:t>u</a:t>
            </a:r>
            <a:r>
              <a:rPr sz="2600" b="1" spc="145" dirty="0">
                <a:solidFill>
                  <a:srgbClr val="FFFFFF"/>
                </a:solidFill>
                <a:latin typeface="Calibri"/>
                <a:cs typeface="Calibri"/>
              </a:rPr>
              <a:t>y</a:t>
            </a:r>
            <a:r>
              <a:rPr sz="2600" b="1" spc="-6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2600" b="1" spc="-114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2600" b="1" spc="15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826002" y="5720944"/>
            <a:ext cx="1485265" cy="3562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600" b="1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r>
              <a:rPr sz="2600" b="1" spc="-20" dirty="0">
                <a:solidFill>
                  <a:srgbClr val="FFFFFF"/>
                </a:solidFill>
                <a:latin typeface="Calibri"/>
                <a:cs typeface="Calibri"/>
              </a:rPr>
              <a:t>u</a:t>
            </a:r>
            <a:r>
              <a:rPr sz="2600" b="1" spc="-25" dirty="0">
                <a:solidFill>
                  <a:srgbClr val="FFFFFF"/>
                </a:solidFill>
                <a:latin typeface="Calibri"/>
                <a:cs typeface="Calibri"/>
              </a:rPr>
              <a:t>b</a:t>
            </a:r>
            <a:r>
              <a:rPr sz="2600" b="1" spc="70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r>
              <a:rPr sz="2600" b="1" spc="-229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2600" b="1" spc="35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2600" b="1" spc="-240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2600" b="1" spc="-20" dirty="0">
                <a:solidFill>
                  <a:srgbClr val="FFFFFF"/>
                </a:solidFill>
                <a:latin typeface="Calibri"/>
                <a:cs typeface="Calibri"/>
              </a:rPr>
              <a:t>u</a:t>
            </a:r>
            <a:r>
              <a:rPr sz="2600" b="1" spc="-229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2600" b="1" spc="-6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2600" b="1" spc="15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642228" y="5360035"/>
            <a:ext cx="1029969" cy="10775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800" spc="-95" dirty="0">
                <a:latin typeface="Calibri"/>
                <a:cs typeface="Calibri"/>
              </a:rPr>
              <a:t>T</a:t>
            </a:r>
            <a:r>
              <a:rPr sz="1800" spc="-155" dirty="0">
                <a:latin typeface="Calibri"/>
                <a:cs typeface="Calibri"/>
              </a:rPr>
              <a:t>h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75" dirty="0">
                <a:latin typeface="Calibri"/>
                <a:cs typeface="Calibri"/>
              </a:rPr>
              <a:t>t</a:t>
            </a:r>
            <a:r>
              <a:rPr sz="1800" spc="135" dirty="0">
                <a:latin typeface="Calibri"/>
                <a:cs typeface="Calibri"/>
              </a:rPr>
              <a:t> 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60" dirty="0">
                <a:latin typeface="Calibri"/>
                <a:cs typeface="Calibri"/>
              </a:rPr>
              <a:t>f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70" dirty="0">
                <a:latin typeface="Calibri"/>
                <a:cs typeface="Calibri"/>
              </a:rPr>
              <a:t>S</a:t>
            </a:r>
            <a:r>
              <a:rPr sz="1800" spc="-160" dirty="0">
                <a:latin typeface="Calibri"/>
                <a:cs typeface="Calibri"/>
              </a:rPr>
              <a:t>u</a:t>
            </a:r>
            <a:r>
              <a:rPr sz="1800" spc="50" dirty="0">
                <a:latin typeface="Calibri"/>
                <a:cs typeface="Calibri"/>
              </a:rPr>
              <a:t>b</a:t>
            </a:r>
            <a:r>
              <a:rPr sz="1800" spc="-105" dirty="0">
                <a:latin typeface="Calibri"/>
                <a:cs typeface="Calibri"/>
              </a:rPr>
              <a:t>s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155" dirty="0">
                <a:latin typeface="Calibri"/>
                <a:cs typeface="Calibri"/>
              </a:rPr>
              <a:t>u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40" dirty="0">
                <a:latin typeface="Calibri"/>
                <a:cs typeface="Calibri"/>
              </a:rPr>
              <a:t>P</a:t>
            </a:r>
            <a:r>
              <a:rPr sz="1800" spc="-70" dirty="0">
                <a:latin typeface="Calibri"/>
                <a:cs typeface="Calibri"/>
              </a:rPr>
              <a:t>r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45" dirty="0">
                <a:latin typeface="Calibri"/>
                <a:cs typeface="Calibri"/>
              </a:rPr>
              <a:t>d</a:t>
            </a:r>
            <a:r>
              <a:rPr sz="1800" spc="-155" dirty="0">
                <a:latin typeface="Calibri"/>
                <a:cs typeface="Calibri"/>
              </a:rPr>
              <a:t>u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-114" dirty="0">
                <a:latin typeface="Calibri"/>
                <a:cs typeface="Calibri"/>
              </a:rPr>
              <a:t>t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30" dirty="0">
                <a:latin typeface="Calibri"/>
                <a:cs typeface="Calibri"/>
              </a:rPr>
              <a:t>r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70" dirty="0">
                <a:latin typeface="Calibri"/>
                <a:cs typeface="Calibri"/>
              </a:rPr>
              <a:t>S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30" dirty="0">
                <a:latin typeface="Calibri"/>
                <a:cs typeface="Calibri"/>
              </a:rPr>
              <a:t>r</a:t>
            </a:r>
            <a:r>
              <a:rPr sz="1800" spc="-30" dirty="0">
                <a:latin typeface="Calibri"/>
                <a:cs typeface="Calibri"/>
              </a:rPr>
              <a:t>v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65" dirty="0">
                <a:latin typeface="Calibri"/>
                <a:cs typeface="Calibri"/>
              </a:rPr>
              <a:t>c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0" dirty="0"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060697" y="3887318"/>
            <a:ext cx="993775" cy="3562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600" b="1" spc="50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2600" b="1" spc="35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2600" b="1" spc="120" dirty="0">
                <a:solidFill>
                  <a:srgbClr val="FFFFFF"/>
                </a:solidFill>
                <a:latin typeface="Calibri"/>
                <a:cs typeface="Calibri"/>
              </a:rPr>
              <a:t>v</a:t>
            </a:r>
            <a:r>
              <a:rPr sz="2600" b="1" spc="8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2600" b="1" spc="35" dirty="0">
                <a:solidFill>
                  <a:srgbClr val="FFFFFF"/>
                </a:solidFill>
                <a:latin typeface="Calibri"/>
                <a:cs typeface="Calibri"/>
              </a:rPr>
              <a:t>l</a:t>
            </a:r>
            <a:r>
              <a:rPr sz="2600" b="1" spc="-65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2600" b="1" spc="-75" dirty="0">
                <a:solidFill>
                  <a:srgbClr val="FFFFFF"/>
                </a:solidFill>
                <a:latin typeface="Calibri"/>
                <a:cs typeface="Calibri"/>
              </a:rPr>
              <a:t>y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941445" y="1849730"/>
            <a:ext cx="1206500" cy="7524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2069" marR="5080" indent="-40005">
              <a:lnSpc>
                <a:spcPct val="100000"/>
              </a:lnSpc>
            </a:pPr>
            <a:r>
              <a:rPr sz="2600" b="1" spc="-165" dirty="0">
                <a:solidFill>
                  <a:srgbClr val="FFFFFF"/>
                </a:solidFill>
                <a:latin typeface="Calibri"/>
                <a:cs typeface="Calibri"/>
              </a:rPr>
              <a:t>P</a:t>
            </a:r>
            <a:r>
              <a:rPr sz="2600" b="1" spc="-20" dirty="0">
                <a:solidFill>
                  <a:srgbClr val="FFFFFF"/>
                </a:solidFill>
                <a:latin typeface="Calibri"/>
                <a:cs typeface="Calibri"/>
              </a:rPr>
              <a:t>o</a:t>
            </a:r>
            <a:r>
              <a:rPr sz="2600" b="1" spc="-229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2600" b="1" spc="-6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2600" b="1" spc="-30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2600" b="1" spc="-229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2600" b="1" spc="20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2600" b="1" spc="8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2600" b="1" spc="35" dirty="0">
                <a:solidFill>
                  <a:srgbClr val="FFFFFF"/>
                </a:solidFill>
                <a:latin typeface="Calibri"/>
                <a:cs typeface="Calibri"/>
              </a:rPr>
              <a:t>l</a:t>
            </a:r>
            <a:r>
              <a:rPr sz="2600" b="1" spc="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600" b="1" spc="-2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2600" b="1" spc="-20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2600" b="1" spc="-229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2600" b="1" spc="-100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2600" b="1" spc="8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2600" b="1" spc="-20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2600" b="1" spc="-229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2600" b="1" spc="15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2508250" y="4064381"/>
            <a:ext cx="1127760" cy="10775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460375" algn="r">
              <a:lnSpc>
                <a:spcPct val="100000"/>
              </a:lnSpc>
            </a:pPr>
            <a:r>
              <a:rPr sz="1800" spc="-85" dirty="0">
                <a:latin typeface="Calibri"/>
                <a:cs typeface="Calibri"/>
              </a:rPr>
              <a:t>R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65" dirty="0">
                <a:latin typeface="Calibri"/>
                <a:cs typeface="Calibri"/>
              </a:rPr>
              <a:t>v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80" dirty="0">
                <a:latin typeface="Calibri"/>
                <a:cs typeface="Calibri"/>
              </a:rPr>
              <a:t>y</a:t>
            </a:r>
            <a:r>
              <a:rPr sz="1800" spc="40" dirty="0">
                <a:latin typeface="Calibri"/>
                <a:cs typeface="Calibri"/>
              </a:rPr>
              <a:t> A</a:t>
            </a:r>
            <a:r>
              <a:rPr sz="1800" spc="-240" dirty="0">
                <a:latin typeface="Calibri"/>
                <a:cs typeface="Calibri"/>
              </a:rPr>
              <a:t>m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195" dirty="0">
                <a:latin typeface="Calibri"/>
                <a:cs typeface="Calibri"/>
              </a:rPr>
              <a:t>g</a:t>
            </a:r>
            <a:r>
              <a:rPr sz="1800" spc="90" dirty="0">
                <a:latin typeface="Calibri"/>
                <a:cs typeface="Calibri"/>
              </a:rPr>
              <a:t> </a:t>
            </a:r>
            <a:r>
              <a:rPr sz="1800" spc="-95" dirty="0">
                <a:latin typeface="Calibri"/>
                <a:cs typeface="Calibri"/>
              </a:rPr>
              <a:t>E</a:t>
            </a:r>
            <a:r>
              <a:rPr sz="1800" spc="114" dirty="0">
                <a:latin typeface="Calibri"/>
                <a:cs typeface="Calibri"/>
              </a:rPr>
              <a:t>x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195" dirty="0">
                <a:latin typeface="Calibri"/>
                <a:cs typeface="Calibri"/>
              </a:rPr>
              <a:t>g</a:t>
            </a:r>
            <a:r>
              <a:rPr sz="1800" spc="90" dirty="0">
                <a:latin typeface="Calibri"/>
                <a:cs typeface="Calibri"/>
              </a:rPr>
              <a:t> </a:t>
            </a:r>
            <a:r>
              <a:rPr sz="1800" spc="125" dirty="0">
                <a:latin typeface="Calibri"/>
                <a:cs typeface="Calibri"/>
              </a:rPr>
              <a:t>C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50" dirty="0">
                <a:latin typeface="Calibri"/>
                <a:cs typeface="Calibri"/>
              </a:rPr>
              <a:t>p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10" dirty="0"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628575" y="1914243"/>
            <a:ext cx="743585" cy="803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800" spc="-90" dirty="0">
                <a:latin typeface="Calibri"/>
                <a:cs typeface="Calibri"/>
              </a:rPr>
              <a:t>T</a:t>
            </a:r>
            <a:r>
              <a:rPr sz="1800" spc="-160" dirty="0">
                <a:latin typeface="Calibri"/>
                <a:cs typeface="Calibri"/>
              </a:rPr>
              <a:t>h</a:t>
            </a:r>
            <a:r>
              <a:rPr sz="1800" spc="-30" dirty="0">
                <a:latin typeface="Calibri"/>
                <a:cs typeface="Calibri"/>
              </a:rPr>
              <a:t>r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75" dirty="0">
                <a:latin typeface="Calibri"/>
                <a:cs typeface="Calibri"/>
              </a:rPr>
              <a:t>t</a:t>
            </a:r>
            <a:r>
              <a:rPr sz="1800" spc="-114" dirty="0">
                <a:latin typeface="Calibri"/>
                <a:cs typeface="Calibri"/>
              </a:rPr>
              <a:t> 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60" dirty="0">
                <a:latin typeface="Calibri"/>
                <a:cs typeface="Calibri"/>
              </a:rPr>
              <a:t>f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60" dirty="0">
                <a:latin typeface="Calibri"/>
                <a:cs typeface="Calibri"/>
              </a:rPr>
              <a:t> </a:t>
            </a:r>
            <a:r>
              <a:rPr sz="1800" spc="30" dirty="0">
                <a:latin typeface="Calibri"/>
                <a:cs typeface="Calibri"/>
              </a:rPr>
              <a:t>N</a:t>
            </a:r>
            <a:r>
              <a:rPr sz="1800" spc="-40" dirty="0">
                <a:latin typeface="Calibri"/>
                <a:cs typeface="Calibri"/>
              </a:rPr>
              <a:t>e</a:t>
            </a:r>
            <a:r>
              <a:rPr sz="1800" spc="80" dirty="0">
                <a:latin typeface="Calibri"/>
                <a:cs typeface="Calibri"/>
              </a:rPr>
              <a:t>w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95" dirty="0">
                <a:latin typeface="Calibri"/>
                <a:cs typeface="Calibri"/>
              </a:rPr>
              <a:t>E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45" dirty="0">
                <a:latin typeface="Calibri"/>
                <a:cs typeface="Calibri"/>
              </a:rPr>
              <a:t>r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10" dirty="0">
                <a:latin typeface="Calibri"/>
                <a:cs typeface="Calibri"/>
              </a:rPr>
              <a:t>s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31" name="object 31"/>
          <p:cNvSpPr txBox="1">
            <a:spLocks noGrp="1"/>
          </p:cNvSpPr>
          <p:nvPr>
            <p:ph type="title"/>
          </p:nvPr>
        </p:nvSpPr>
        <p:spPr>
          <a:xfrm>
            <a:off x="730376" y="206959"/>
            <a:ext cx="7676515" cy="147732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>
              <a:lnSpc>
                <a:spcPct val="100000"/>
              </a:lnSpc>
              <a:tabLst>
                <a:tab pos="3157855" algn="l"/>
              </a:tabLst>
            </a:pPr>
            <a:r>
              <a:rPr sz="3200" spc="130" dirty="0"/>
              <a:t>S</a:t>
            </a:r>
            <a:r>
              <a:rPr sz="3200" spc="10" dirty="0"/>
              <a:t>e</a:t>
            </a:r>
            <a:r>
              <a:rPr sz="3200" spc="80" dirty="0"/>
              <a:t>r</a:t>
            </a:r>
            <a:r>
              <a:rPr sz="3200" spc="-50" dirty="0"/>
              <a:t>v</a:t>
            </a:r>
            <a:r>
              <a:rPr sz="3200" spc="-35" dirty="0"/>
              <a:t>i</a:t>
            </a:r>
            <a:r>
              <a:rPr sz="3200" spc="-125" dirty="0"/>
              <a:t>c</a:t>
            </a:r>
            <a:r>
              <a:rPr sz="3200" dirty="0"/>
              <a:t>e</a:t>
            </a:r>
            <a:r>
              <a:rPr sz="3200" spc="25" dirty="0"/>
              <a:t>s</a:t>
            </a:r>
            <a:r>
              <a:rPr sz="3200" spc="-80" dirty="0"/>
              <a:t> </a:t>
            </a:r>
            <a:r>
              <a:rPr sz="3200" spc="80" dirty="0"/>
              <a:t>A</a:t>
            </a:r>
            <a:r>
              <a:rPr sz="3200" spc="-280" dirty="0"/>
              <a:t>n</a:t>
            </a:r>
            <a:r>
              <a:rPr sz="3200" spc="229" dirty="0"/>
              <a:t>a</a:t>
            </a:r>
            <a:r>
              <a:rPr sz="3200" spc="-40" dirty="0"/>
              <a:t>l</a:t>
            </a:r>
            <a:r>
              <a:rPr sz="3200" spc="150" dirty="0"/>
              <a:t>y</a:t>
            </a:r>
            <a:r>
              <a:rPr sz="3200" spc="-190" dirty="0"/>
              <a:t>s</a:t>
            </a:r>
            <a:r>
              <a:rPr sz="3200" spc="-25" dirty="0"/>
              <a:t>i</a:t>
            </a:r>
            <a:r>
              <a:rPr sz="3200" spc="25" dirty="0"/>
              <a:t>s</a:t>
            </a:r>
            <a:r>
              <a:rPr sz="3200" spc="-75" dirty="0"/>
              <a:t> </a:t>
            </a:r>
            <a:r>
              <a:rPr sz="3200" spc="5" dirty="0"/>
              <a:t>–</a:t>
            </a:r>
            <a:r>
              <a:rPr sz="3200" spc="155" dirty="0"/>
              <a:t> </a:t>
            </a:r>
            <a:r>
              <a:rPr sz="3200" spc="-70" dirty="0"/>
              <a:t>F</a:t>
            </a:r>
            <a:r>
              <a:rPr sz="3200" spc="-35" dirty="0"/>
              <a:t>i</a:t>
            </a:r>
            <a:r>
              <a:rPr sz="3200" spc="-100" dirty="0"/>
              <a:t>v</a:t>
            </a:r>
            <a:r>
              <a:rPr sz="3200" spc="65" dirty="0"/>
              <a:t>e</a:t>
            </a:r>
            <a:r>
              <a:rPr sz="3200" spc="85" dirty="0"/>
              <a:t> </a:t>
            </a:r>
            <a:r>
              <a:rPr sz="3200" spc="-105" dirty="0"/>
              <a:t>F</a:t>
            </a:r>
            <a:r>
              <a:rPr sz="3200" spc="-90" dirty="0"/>
              <a:t>o</a:t>
            </a:r>
            <a:r>
              <a:rPr sz="3200" spc="-55" dirty="0"/>
              <a:t>r</a:t>
            </a:r>
            <a:r>
              <a:rPr sz="3200" spc="-125" dirty="0"/>
              <a:t>c</a:t>
            </a:r>
            <a:r>
              <a:rPr sz="3200" spc="15" dirty="0"/>
              <a:t>e</a:t>
            </a:r>
            <a:r>
              <a:rPr sz="3200" spc="25" dirty="0"/>
              <a:t>s</a:t>
            </a:r>
            <a:r>
              <a:rPr sz="3200" spc="-70" dirty="0"/>
              <a:t> </a:t>
            </a:r>
            <a:r>
              <a:rPr sz="3200" spc="-210" dirty="0"/>
              <a:t>t</a:t>
            </a:r>
            <a:r>
              <a:rPr sz="3200" spc="-280" dirty="0"/>
              <a:t>h</a:t>
            </a:r>
            <a:r>
              <a:rPr sz="3200" spc="229" dirty="0"/>
              <a:t>a</a:t>
            </a:r>
            <a:r>
              <a:rPr sz="3200" spc="-305" dirty="0"/>
              <a:t>t</a:t>
            </a:r>
            <a:r>
              <a:rPr sz="3200" spc="245" dirty="0"/>
              <a:t> </a:t>
            </a:r>
            <a:r>
              <a:rPr sz="3200" spc="-110" dirty="0"/>
              <a:t>I</a:t>
            </a:r>
            <a:r>
              <a:rPr sz="3200" spc="-280" dirty="0"/>
              <a:t>n</a:t>
            </a:r>
            <a:r>
              <a:rPr sz="3200" spc="80" dirty="0"/>
              <a:t>d</a:t>
            </a:r>
            <a:r>
              <a:rPr sz="3200" spc="-35" dirty="0"/>
              <a:t>i</a:t>
            </a:r>
            <a:r>
              <a:rPr sz="3200" spc="-125" dirty="0"/>
              <a:t>c</a:t>
            </a:r>
            <a:r>
              <a:rPr sz="3200" spc="229" dirty="0"/>
              <a:t>a</a:t>
            </a:r>
            <a:r>
              <a:rPr sz="3200" spc="-210" dirty="0"/>
              <a:t>t</a:t>
            </a:r>
            <a:r>
              <a:rPr sz="3200" spc="65" dirty="0"/>
              <a:t>e </a:t>
            </a:r>
            <a:r>
              <a:rPr sz="3200" spc="-210" dirty="0"/>
              <a:t>t</a:t>
            </a:r>
            <a:r>
              <a:rPr sz="3200" spc="-280" dirty="0"/>
              <a:t>h</a:t>
            </a:r>
            <a:r>
              <a:rPr sz="3200" spc="65" dirty="0"/>
              <a:t>e</a:t>
            </a:r>
            <a:r>
              <a:rPr sz="3200" spc="30" dirty="0"/>
              <a:t> </a:t>
            </a:r>
            <a:r>
              <a:rPr sz="3200" spc="114" dirty="0"/>
              <a:t>V</a:t>
            </a:r>
            <a:r>
              <a:rPr sz="3200" spc="-35" dirty="0"/>
              <a:t>i</a:t>
            </a:r>
            <a:r>
              <a:rPr sz="3200" spc="229" dirty="0"/>
              <a:t>a</a:t>
            </a:r>
            <a:r>
              <a:rPr sz="3200" spc="80" dirty="0"/>
              <a:t>b</a:t>
            </a:r>
            <a:r>
              <a:rPr sz="3200" spc="-35" dirty="0"/>
              <a:t>i</a:t>
            </a:r>
            <a:r>
              <a:rPr sz="3200" spc="-40" dirty="0"/>
              <a:t>l</a:t>
            </a:r>
            <a:r>
              <a:rPr sz="3200" spc="-25" dirty="0"/>
              <a:t>i</a:t>
            </a:r>
            <a:r>
              <a:rPr sz="3200" spc="-210" dirty="0"/>
              <a:t>t</a:t>
            </a:r>
            <a:r>
              <a:rPr sz="3200" spc="145" dirty="0"/>
              <a:t>y</a:t>
            </a:r>
            <a:r>
              <a:rPr sz="3200" spc="135" dirty="0"/>
              <a:t> </a:t>
            </a:r>
            <a:r>
              <a:rPr sz="3200" spc="-90" dirty="0"/>
              <a:t>o</a:t>
            </a:r>
            <a:r>
              <a:rPr sz="3200" spc="-100" dirty="0"/>
              <a:t>f</a:t>
            </a:r>
            <a:r>
              <a:rPr sz="3200" dirty="0"/>
              <a:t>	</a:t>
            </a:r>
            <a:r>
              <a:rPr sz="3200" spc="315" dirty="0"/>
              <a:t>a</a:t>
            </a:r>
            <a:r>
              <a:rPr sz="3200" spc="65" dirty="0"/>
              <a:t> </a:t>
            </a:r>
            <a:r>
              <a:rPr sz="3200" spc="-55" dirty="0"/>
              <a:t>P</a:t>
            </a:r>
            <a:r>
              <a:rPr sz="3200" spc="-114" dirty="0"/>
              <a:t>r</a:t>
            </a:r>
            <a:r>
              <a:rPr sz="3200" spc="-90" dirty="0"/>
              <a:t>o</a:t>
            </a:r>
            <a:r>
              <a:rPr sz="3200" spc="80" dirty="0"/>
              <a:t>d</a:t>
            </a:r>
            <a:r>
              <a:rPr sz="3200" spc="-280" dirty="0"/>
              <a:t>u</a:t>
            </a:r>
            <a:r>
              <a:rPr sz="3200" spc="-125" dirty="0"/>
              <a:t>c</a:t>
            </a:r>
            <a:r>
              <a:rPr sz="3200" spc="-305" dirty="0"/>
              <a:t>t</a:t>
            </a:r>
            <a:r>
              <a:rPr sz="3200" spc="240" dirty="0"/>
              <a:t> </a:t>
            </a:r>
            <a:r>
              <a:rPr sz="3200" spc="-90" dirty="0"/>
              <a:t>o</a:t>
            </a:r>
            <a:r>
              <a:rPr sz="3200" spc="-45" dirty="0"/>
              <a:t>r</a:t>
            </a:r>
            <a:r>
              <a:rPr sz="3200" spc="150" dirty="0"/>
              <a:t> </a:t>
            </a:r>
            <a:r>
              <a:rPr sz="3200" spc="130" dirty="0"/>
              <a:t>S</a:t>
            </a:r>
            <a:r>
              <a:rPr sz="3200" spc="10" dirty="0"/>
              <a:t>e</a:t>
            </a:r>
            <a:r>
              <a:rPr sz="3200" spc="80" dirty="0"/>
              <a:t>r</a:t>
            </a:r>
            <a:r>
              <a:rPr sz="3200" spc="-50" dirty="0"/>
              <a:t>v</a:t>
            </a:r>
            <a:r>
              <a:rPr sz="3200" spc="-35" dirty="0"/>
              <a:t>i</a:t>
            </a:r>
            <a:r>
              <a:rPr sz="3200" spc="-125" dirty="0"/>
              <a:t>c</a:t>
            </a:r>
            <a:r>
              <a:rPr sz="3200" spc="65" dirty="0"/>
              <a:t>e</a:t>
            </a:r>
            <a:endParaRPr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2959" rIns="0" bIns="0" rtlCol="0">
            <a:spAutoFit/>
          </a:bodyPr>
          <a:lstStyle/>
          <a:p>
            <a:pPr marL="650240">
              <a:lnSpc>
                <a:spcPct val="100000"/>
              </a:lnSpc>
            </a:pPr>
            <a:r>
              <a:rPr spc="180" dirty="0"/>
              <a:t>S</a:t>
            </a:r>
            <a:r>
              <a:rPr spc="5" dirty="0"/>
              <a:t>e</a:t>
            </a:r>
            <a:r>
              <a:rPr spc="110" dirty="0"/>
              <a:t>r</a:t>
            </a:r>
            <a:r>
              <a:rPr spc="-65" dirty="0"/>
              <a:t>v</a:t>
            </a:r>
            <a:r>
              <a:rPr spc="-45" dirty="0"/>
              <a:t>i</a:t>
            </a:r>
            <a:r>
              <a:rPr spc="-170" dirty="0"/>
              <a:t>c</a:t>
            </a:r>
            <a:r>
              <a:rPr spc="90" dirty="0"/>
              <a:t>e</a:t>
            </a:r>
            <a:r>
              <a:rPr spc="95" dirty="0"/>
              <a:t> </a:t>
            </a:r>
            <a:r>
              <a:rPr spc="110" dirty="0"/>
              <a:t>A</a:t>
            </a:r>
            <a:r>
              <a:rPr spc="-75" dirty="0"/>
              <a:t>r</a:t>
            </a:r>
            <a:r>
              <a:rPr spc="5" dirty="0"/>
              <a:t>e</a:t>
            </a:r>
            <a:r>
              <a:rPr spc="430" dirty="0"/>
              <a:t>a</a:t>
            </a:r>
            <a:r>
              <a:rPr spc="95" dirty="0"/>
              <a:t> </a:t>
            </a:r>
            <a:r>
              <a:rPr spc="180" dirty="0"/>
              <a:t>S</a:t>
            </a:r>
            <a:r>
              <a:rPr spc="-285" dirty="0"/>
              <a:t>t</a:t>
            </a:r>
            <a:r>
              <a:rPr spc="0" dirty="0"/>
              <a:t>r</a:t>
            </a:r>
            <a:r>
              <a:rPr spc="-390" dirty="0"/>
              <a:t>u</a:t>
            </a:r>
            <a:r>
              <a:rPr spc="-170" dirty="0"/>
              <a:t>c</a:t>
            </a:r>
            <a:r>
              <a:rPr spc="-285" dirty="0"/>
              <a:t>t</a:t>
            </a:r>
            <a:r>
              <a:rPr spc="-390" dirty="0"/>
              <a:t>u</a:t>
            </a:r>
            <a:r>
              <a:rPr spc="-130" dirty="0"/>
              <a:t>r</a:t>
            </a:r>
            <a:r>
              <a:rPr spc="315" dirty="0"/>
              <a:t>a</a:t>
            </a:r>
            <a:r>
              <a:rPr spc="-10" dirty="0"/>
              <a:t>l</a:t>
            </a:r>
            <a:r>
              <a:rPr spc="155" dirty="0"/>
              <a:t> </a:t>
            </a:r>
            <a:r>
              <a:rPr spc="110" dirty="0"/>
              <a:t>A</a:t>
            </a:r>
            <a:r>
              <a:rPr spc="-385" dirty="0"/>
              <a:t>n</a:t>
            </a:r>
            <a:r>
              <a:rPr spc="315" dirty="0"/>
              <a:t>a</a:t>
            </a:r>
            <a:r>
              <a:rPr spc="-50" dirty="0"/>
              <a:t>l</a:t>
            </a:r>
            <a:r>
              <a:rPr spc="204" dirty="0"/>
              <a:t>y</a:t>
            </a:r>
            <a:r>
              <a:rPr spc="-260" dirty="0"/>
              <a:t>s</a:t>
            </a:r>
            <a:r>
              <a:rPr spc="-45" dirty="0"/>
              <a:t>i</a:t>
            </a:r>
            <a:r>
              <a:rPr spc="35" dirty="0"/>
              <a:t>s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990600" y="2362200"/>
            <a:ext cx="7524003" cy="37523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900" spc="-195" dirty="0">
                <a:latin typeface="Calibri"/>
                <a:cs typeface="Calibri"/>
              </a:rPr>
              <a:t>P</a:t>
            </a:r>
            <a:r>
              <a:rPr sz="2900" spc="-80" dirty="0">
                <a:latin typeface="Calibri"/>
                <a:cs typeface="Calibri"/>
              </a:rPr>
              <a:t>o</a:t>
            </a:r>
            <a:r>
              <a:rPr sz="2900" spc="15" dirty="0">
                <a:latin typeface="Calibri"/>
                <a:cs typeface="Calibri"/>
              </a:rPr>
              <a:t>r</a:t>
            </a:r>
            <a:r>
              <a:rPr sz="2900" spc="-185" dirty="0">
                <a:latin typeface="Calibri"/>
                <a:cs typeface="Calibri"/>
              </a:rPr>
              <a:t>t</a:t>
            </a:r>
            <a:r>
              <a:rPr sz="2900" dirty="0">
                <a:latin typeface="Calibri"/>
                <a:cs typeface="Calibri"/>
              </a:rPr>
              <a:t>e</a:t>
            </a:r>
            <a:r>
              <a:rPr sz="2900" spc="-40" dirty="0">
                <a:latin typeface="Calibri"/>
                <a:cs typeface="Calibri"/>
              </a:rPr>
              <a:t>r</a:t>
            </a:r>
            <a:r>
              <a:rPr sz="2900" spc="-155" dirty="0">
                <a:latin typeface="Calibri"/>
                <a:cs typeface="Calibri"/>
              </a:rPr>
              <a:t>’</a:t>
            </a:r>
            <a:r>
              <a:rPr sz="2900" spc="20" dirty="0">
                <a:latin typeface="Calibri"/>
                <a:cs typeface="Calibri"/>
              </a:rPr>
              <a:t>s</a:t>
            </a:r>
            <a:r>
              <a:rPr sz="2900" spc="-90" dirty="0">
                <a:latin typeface="Calibri"/>
                <a:cs typeface="Calibri"/>
              </a:rPr>
              <a:t> </a:t>
            </a:r>
            <a:r>
              <a:rPr sz="2900" spc="-65" dirty="0">
                <a:latin typeface="Calibri"/>
                <a:cs typeface="Calibri"/>
              </a:rPr>
              <a:t>F</a:t>
            </a:r>
            <a:r>
              <a:rPr sz="2900" spc="-30" dirty="0">
                <a:latin typeface="Calibri"/>
                <a:cs typeface="Calibri"/>
              </a:rPr>
              <a:t>i</a:t>
            </a:r>
            <a:r>
              <a:rPr sz="2900" spc="-105" dirty="0">
                <a:latin typeface="Calibri"/>
                <a:cs typeface="Calibri"/>
              </a:rPr>
              <a:t>v</a:t>
            </a:r>
            <a:r>
              <a:rPr sz="2900" spc="60" dirty="0">
                <a:latin typeface="Calibri"/>
                <a:cs typeface="Calibri"/>
              </a:rPr>
              <a:t>e</a:t>
            </a:r>
            <a:r>
              <a:rPr sz="2900" spc="100" dirty="0">
                <a:latin typeface="Calibri"/>
                <a:cs typeface="Calibri"/>
              </a:rPr>
              <a:t> </a:t>
            </a:r>
            <a:r>
              <a:rPr sz="2900" spc="-85" dirty="0">
                <a:latin typeface="Calibri"/>
                <a:cs typeface="Calibri"/>
              </a:rPr>
              <a:t>F</a:t>
            </a:r>
            <a:r>
              <a:rPr sz="2900" spc="-80" dirty="0">
                <a:latin typeface="Calibri"/>
                <a:cs typeface="Calibri"/>
              </a:rPr>
              <a:t>o</a:t>
            </a:r>
            <a:r>
              <a:rPr sz="2900" spc="-50" dirty="0">
                <a:latin typeface="Calibri"/>
                <a:cs typeface="Calibri"/>
              </a:rPr>
              <a:t>r</a:t>
            </a:r>
            <a:r>
              <a:rPr sz="2900" spc="-110" dirty="0">
                <a:latin typeface="Calibri"/>
                <a:cs typeface="Calibri"/>
              </a:rPr>
              <a:t>c</a:t>
            </a:r>
            <a:r>
              <a:rPr sz="2900" dirty="0">
                <a:latin typeface="Calibri"/>
                <a:cs typeface="Calibri"/>
              </a:rPr>
              <a:t>e</a:t>
            </a:r>
            <a:r>
              <a:rPr sz="2900" spc="20" dirty="0">
                <a:latin typeface="Calibri"/>
                <a:cs typeface="Calibri"/>
              </a:rPr>
              <a:t>s</a:t>
            </a:r>
            <a:endParaRPr sz="2900" dirty="0">
              <a:latin typeface="Calibri"/>
              <a:cs typeface="Calibri"/>
            </a:endParaRPr>
          </a:p>
          <a:p>
            <a:pPr marL="879475" indent="-457200">
              <a:lnSpc>
                <a:spcPct val="100000"/>
              </a:lnSpc>
              <a:spcBef>
                <a:spcPts val="2245"/>
              </a:spcBef>
              <a:buFont typeface="Courier New" panose="02070309020205020404" pitchFamily="49" charset="0"/>
              <a:buChar char="o"/>
            </a:pPr>
            <a:r>
              <a:rPr sz="2600" spc="-130" dirty="0">
                <a:latin typeface="Calibri"/>
                <a:cs typeface="Calibri"/>
              </a:rPr>
              <a:t>T</a:t>
            </a:r>
            <a:r>
              <a:rPr sz="2600" spc="-225" dirty="0">
                <a:latin typeface="Calibri"/>
                <a:cs typeface="Calibri"/>
              </a:rPr>
              <a:t>h</a:t>
            </a:r>
            <a:r>
              <a:rPr sz="2600" spc="-45" dirty="0">
                <a:latin typeface="Calibri"/>
                <a:cs typeface="Calibri"/>
              </a:rPr>
              <a:t>r</a:t>
            </a:r>
            <a:r>
              <a:rPr sz="2600" spc="5" dirty="0">
                <a:latin typeface="Calibri"/>
                <a:cs typeface="Calibri"/>
              </a:rPr>
              <a:t>e</a:t>
            </a:r>
            <a:r>
              <a:rPr sz="2600" spc="185" dirty="0">
                <a:latin typeface="Calibri"/>
                <a:cs typeface="Calibri"/>
              </a:rPr>
              <a:t>a</a:t>
            </a:r>
            <a:r>
              <a:rPr sz="2600" spc="-250" dirty="0">
                <a:latin typeface="Calibri"/>
                <a:cs typeface="Calibri"/>
              </a:rPr>
              <a:t>t</a:t>
            </a:r>
            <a:r>
              <a:rPr sz="2600" spc="185" dirty="0">
                <a:latin typeface="Calibri"/>
                <a:cs typeface="Calibri"/>
              </a:rPr>
              <a:t> </a:t>
            </a:r>
            <a:r>
              <a:rPr sz="2600" spc="-75" dirty="0">
                <a:latin typeface="Calibri"/>
                <a:cs typeface="Calibri"/>
              </a:rPr>
              <a:t>o</a:t>
            </a:r>
            <a:r>
              <a:rPr sz="2600" spc="-80" dirty="0">
                <a:latin typeface="Calibri"/>
                <a:cs typeface="Calibri"/>
              </a:rPr>
              <a:t>f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240" dirty="0">
                <a:latin typeface="Calibri"/>
                <a:cs typeface="Calibri"/>
              </a:rPr>
              <a:t> </a:t>
            </a:r>
            <a:r>
              <a:rPr sz="2600" b="1" spc="-15" dirty="0">
                <a:latin typeface="Calibri"/>
                <a:cs typeface="Calibri"/>
              </a:rPr>
              <a:t>n</a:t>
            </a:r>
            <a:r>
              <a:rPr sz="2600" b="1" spc="-120" dirty="0">
                <a:latin typeface="Calibri"/>
                <a:cs typeface="Calibri"/>
              </a:rPr>
              <a:t>e</a:t>
            </a:r>
            <a:r>
              <a:rPr sz="2600" b="1" spc="-150" dirty="0">
                <a:latin typeface="Calibri"/>
                <a:cs typeface="Calibri"/>
              </a:rPr>
              <a:t>w</a:t>
            </a:r>
            <a:r>
              <a:rPr sz="2600" b="1" dirty="0">
                <a:latin typeface="Calibri"/>
                <a:cs typeface="Calibri"/>
              </a:rPr>
              <a:t> </a:t>
            </a:r>
            <a:r>
              <a:rPr sz="2600" b="1" spc="-229" dirty="0">
                <a:latin typeface="Calibri"/>
                <a:cs typeface="Calibri"/>
              </a:rPr>
              <a:t> </a:t>
            </a:r>
            <a:r>
              <a:rPr sz="2600" b="1" spc="-65" dirty="0">
                <a:latin typeface="Calibri"/>
                <a:cs typeface="Calibri"/>
              </a:rPr>
              <a:t>e</a:t>
            </a:r>
            <a:r>
              <a:rPr sz="2600" b="1" spc="-15" dirty="0">
                <a:latin typeface="Calibri"/>
                <a:cs typeface="Calibri"/>
              </a:rPr>
              <a:t>n</a:t>
            </a:r>
            <a:r>
              <a:rPr sz="2600" b="1" spc="-240" dirty="0">
                <a:latin typeface="Calibri"/>
                <a:cs typeface="Calibri"/>
              </a:rPr>
              <a:t>t</a:t>
            </a:r>
            <a:r>
              <a:rPr sz="2600" b="1" spc="-95" dirty="0">
                <a:latin typeface="Calibri"/>
                <a:cs typeface="Calibri"/>
              </a:rPr>
              <a:t>r</a:t>
            </a:r>
            <a:r>
              <a:rPr sz="2600" b="1" spc="80" dirty="0">
                <a:latin typeface="Calibri"/>
                <a:cs typeface="Calibri"/>
              </a:rPr>
              <a:t>a</a:t>
            </a:r>
            <a:r>
              <a:rPr sz="2600" b="1" spc="-15" dirty="0">
                <a:latin typeface="Calibri"/>
                <a:cs typeface="Calibri"/>
              </a:rPr>
              <a:t>n</a:t>
            </a:r>
            <a:r>
              <a:rPr sz="2600" b="1" spc="-229" dirty="0">
                <a:latin typeface="Calibri"/>
                <a:cs typeface="Calibri"/>
              </a:rPr>
              <a:t>t</a:t>
            </a:r>
            <a:r>
              <a:rPr sz="2600" b="1" spc="15" dirty="0">
                <a:latin typeface="Calibri"/>
                <a:cs typeface="Calibri"/>
              </a:rPr>
              <a:t>s</a:t>
            </a:r>
            <a:r>
              <a:rPr sz="2600" b="1" spc="175" dirty="0">
                <a:latin typeface="Calibri"/>
                <a:cs typeface="Calibri"/>
              </a:rPr>
              <a:t> </a:t>
            </a:r>
            <a:r>
              <a:rPr sz="2600" spc="-170" dirty="0">
                <a:latin typeface="Calibri"/>
                <a:cs typeface="Calibri"/>
              </a:rPr>
              <a:t>t</a:t>
            </a:r>
            <a:r>
              <a:rPr sz="2600" spc="90" dirty="0">
                <a:latin typeface="Calibri"/>
                <a:cs typeface="Calibri"/>
              </a:rPr>
              <a:t>o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spc="-170" dirty="0">
                <a:latin typeface="Calibri"/>
                <a:cs typeface="Calibri"/>
              </a:rPr>
              <a:t>t</a:t>
            </a:r>
            <a:r>
              <a:rPr sz="2600" spc="-225" dirty="0">
                <a:latin typeface="Calibri"/>
                <a:cs typeface="Calibri"/>
              </a:rPr>
              <a:t>h</a:t>
            </a:r>
            <a:r>
              <a:rPr sz="2600" spc="55" dirty="0">
                <a:latin typeface="Calibri"/>
                <a:cs typeface="Calibri"/>
              </a:rPr>
              <a:t>e</a:t>
            </a:r>
            <a:r>
              <a:rPr sz="2600" spc="60" dirty="0">
                <a:latin typeface="Calibri"/>
                <a:cs typeface="Calibri"/>
              </a:rPr>
              <a:t> </a:t>
            </a:r>
            <a:r>
              <a:rPr sz="2600" spc="-345" dirty="0">
                <a:latin typeface="Calibri"/>
                <a:cs typeface="Calibri"/>
              </a:rPr>
              <a:t>m</a:t>
            </a:r>
            <a:r>
              <a:rPr sz="2600" spc="185" dirty="0">
                <a:latin typeface="Calibri"/>
                <a:cs typeface="Calibri"/>
              </a:rPr>
              <a:t>a</a:t>
            </a:r>
            <a:r>
              <a:rPr sz="2600" dirty="0">
                <a:latin typeface="Calibri"/>
                <a:cs typeface="Calibri"/>
              </a:rPr>
              <a:t>r</a:t>
            </a:r>
            <a:r>
              <a:rPr sz="2600" spc="-95" dirty="0">
                <a:latin typeface="Calibri"/>
                <a:cs typeface="Calibri"/>
              </a:rPr>
              <a:t>k</a:t>
            </a:r>
            <a:r>
              <a:rPr sz="2600" spc="5" dirty="0">
                <a:latin typeface="Calibri"/>
                <a:cs typeface="Calibri"/>
              </a:rPr>
              <a:t>e</a:t>
            </a:r>
            <a:r>
              <a:rPr sz="2600" spc="-250" dirty="0">
                <a:latin typeface="Calibri"/>
                <a:cs typeface="Calibri"/>
              </a:rPr>
              <a:t>t</a:t>
            </a:r>
            <a:endParaRPr sz="2600" dirty="0">
              <a:latin typeface="Calibri"/>
              <a:cs typeface="Calibri"/>
            </a:endParaRPr>
          </a:p>
          <a:p>
            <a:pPr marL="879475" marR="5080" indent="-457200">
              <a:lnSpc>
                <a:spcPct val="169300"/>
              </a:lnSpc>
              <a:buFont typeface="Courier New" panose="02070309020205020404" pitchFamily="49" charset="0"/>
              <a:buChar char="o"/>
            </a:pPr>
            <a:r>
              <a:rPr sz="2600" spc="-95" dirty="0">
                <a:latin typeface="Calibri"/>
                <a:cs typeface="Calibri"/>
              </a:rPr>
              <a:t>L</a:t>
            </a:r>
            <a:r>
              <a:rPr sz="2600" spc="5" dirty="0">
                <a:latin typeface="Calibri"/>
                <a:cs typeface="Calibri"/>
              </a:rPr>
              <a:t>e</a:t>
            </a:r>
            <a:r>
              <a:rPr sz="2600" spc="-85" dirty="0">
                <a:latin typeface="Calibri"/>
                <a:cs typeface="Calibri"/>
              </a:rPr>
              <a:t>v</a:t>
            </a:r>
            <a:r>
              <a:rPr sz="2600" spc="5" dirty="0">
                <a:latin typeface="Calibri"/>
                <a:cs typeface="Calibri"/>
              </a:rPr>
              <a:t>e</a:t>
            </a:r>
            <a:r>
              <a:rPr sz="2600" spc="-5" dirty="0">
                <a:latin typeface="Calibri"/>
                <a:cs typeface="Calibri"/>
              </a:rPr>
              <a:t>l</a:t>
            </a:r>
            <a:r>
              <a:rPr sz="2600" spc="95" dirty="0">
                <a:latin typeface="Calibri"/>
                <a:cs typeface="Calibri"/>
              </a:rPr>
              <a:t> </a:t>
            </a:r>
            <a:r>
              <a:rPr sz="2600" spc="-75" dirty="0">
                <a:latin typeface="Calibri"/>
                <a:cs typeface="Calibri"/>
              </a:rPr>
              <a:t>o</a:t>
            </a:r>
            <a:r>
              <a:rPr sz="2600" spc="-80" dirty="0">
                <a:latin typeface="Calibri"/>
                <a:cs typeface="Calibri"/>
              </a:rPr>
              <a:t>f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240" dirty="0">
                <a:latin typeface="Calibri"/>
                <a:cs typeface="Calibri"/>
              </a:rPr>
              <a:t> </a:t>
            </a:r>
            <a:r>
              <a:rPr sz="2600" b="1" spc="-114" dirty="0">
                <a:latin typeface="Calibri"/>
                <a:cs typeface="Calibri"/>
              </a:rPr>
              <a:t>r</a:t>
            </a:r>
            <a:r>
              <a:rPr sz="2600" b="1" spc="35" dirty="0">
                <a:latin typeface="Calibri"/>
                <a:cs typeface="Calibri"/>
              </a:rPr>
              <a:t>i</a:t>
            </a:r>
            <a:r>
              <a:rPr sz="2600" b="1" spc="114" dirty="0">
                <a:latin typeface="Calibri"/>
                <a:cs typeface="Calibri"/>
              </a:rPr>
              <a:t>v</a:t>
            </a:r>
            <a:r>
              <a:rPr sz="2600" b="1" spc="80" dirty="0">
                <a:latin typeface="Calibri"/>
                <a:cs typeface="Calibri"/>
              </a:rPr>
              <a:t>a</a:t>
            </a:r>
            <a:r>
              <a:rPr sz="2600" b="1" spc="35" dirty="0">
                <a:latin typeface="Calibri"/>
                <a:cs typeface="Calibri"/>
              </a:rPr>
              <a:t>l</a:t>
            </a:r>
            <a:r>
              <a:rPr sz="2600" b="1" spc="-65" dirty="0">
                <a:latin typeface="Calibri"/>
                <a:cs typeface="Calibri"/>
              </a:rPr>
              <a:t>r</a:t>
            </a:r>
            <a:r>
              <a:rPr sz="2600" b="1" spc="-75" dirty="0">
                <a:latin typeface="Calibri"/>
                <a:cs typeface="Calibri"/>
              </a:rPr>
              <a:t>y</a:t>
            </a:r>
            <a:r>
              <a:rPr sz="2600" b="1" dirty="0">
                <a:latin typeface="Calibri"/>
                <a:cs typeface="Calibri"/>
              </a:rPr>
              <a:t> </a:t>
            </a:r>
            <a:r>
              <a:rPr sz="2600" b="1" spc="-254" dirty="0">
                <a:latin typeface="Calibri"/>
                <a:cs typeface="Calibri"/>
              </a:rPr>
              <a:t> </a:t>
            </a:r>
            <a:r>
              <a:rPr sz="2600" spc="185" dirty="0">
                <a:latin typeface="Calibri"/>
                <a:cs typeface="Calibri"/>
              </a:rPr>
              <a:t>a</a:t>
            </a:r>
            <a:r>
              <a:rPr sz="2600" spc="-345" dirty="0">
                <a:latin typeface="Calibri"/>
                <a:cs typeface="Calibri"/>
              </a:rPr>
              <a:t>m</a:t>
            </a:r>
            <a:r>
              <a:rPr sz="2600" spc="-65" dirty="0">
                <a:latin typeface="Calibri"/>
                <a:cs typeface="Calibri"/>
              </a:rPr>
              <a:t>o</a:t>
            </a:r>
            <a:r>
              <a:rPr sz="2600" spc="-225" dirty="0">
                <a:latin typeface="Calibri"/>
                <a:cs typeface="Calibri"/>
              </a:rPr>
              <a:t>n</a:t>
            </a:r>
            <a:r>
              <a:rPr sz="2600" spc="285" dirty="0">
                <a:latin typeface="Calibri"/>
                <a:cs typeface="Calibri"/>
              </a:rPr>
              <a:t>g</a:t>
            </a:r>
            <a:r>
              <a:rPr sz="2600" spc="35" dirty="0">
                <a:latin typeface="Calibri"/>
                <a:cs typeface="Calibri"/>
              </a:rPr>
              <a:t> </a:t>
            </a:r>
            <a:r>
              <a:rPr sz="2600" spc="-60" dirty="0">
                <a:latin typeface="Calibri"/>
                <a:cs typeface="Calibri"/>
              </a:rPr>
              <a:t>e</a:t>
            </a:r>
            <a:r>
              <a:rPr sz="2600" spc="175" dirty="0">
                <a:latin typeface="Calibri"/>
                <a:cs typeface="Calibri"/>
              </a:rPr>
              <a:t>x</a:t>
            </a:r>
            <a:r>
              <a:rPr sz="2600" spc="-20" dirty="0">
                <a:latin typeface="Calibri"/>
                <a:cs typeface="Calibri"/>
              </a:rPr>
              <a:t>i</a:t>
            </a:r>
            <a:r>
              <a:rPr sz="2600" spc="-155" dirty="0">
                <a:latin typeface="Calibri"/>
                <a:cs typeface="Calibri"/>
              </a:rPr>
              <a:t>s</a:t>
            </a:r>
            <a:r>
              <a:rPr sz="2600" spc="-170" dirty="0">
                <a:latin typeface="Calibri"/>
                <a:cs typeface="Calibri"/>
              </a:rPr>
              <a:t>t</a:t>
            </a:r>
            <a:r>
              <a:rPr sz="2600" spc="-30" dirty="0">
                <a:latin typeface="Calibri"/>
                <a:cs typeface="Calibri"/>
              </a:rPr>
              <a:t>i</a:t>
            </a:r>
            <a:r>
              <a:rPr sz="2600" spc="-225" dirty="0">
                <a:latin typeface="Calibri"/>
                <a:cs typeface="Calibri"/>
              </a:rPr>
              <a:t>n</a:t>
            </a:r>
            <a:r>
              <a:rPr sz="2600" spc="285" dirty="0">
                <a:latin typeface="Calibri"/>
                <a:cs typeface="Calibri"/>
              </a:rPr>
              <a:t>g</a:t>
            </a:r>
            <a:r>
              <a:rPr sz="2600" spc="25" dirty="0">
                <a:latin typeface="Calibri"/>
                <a:cs typeface="Calibri"/>
              </a:rPr>
              <a:t> </a:t>
            </a:r>
            <a:r>
              <a:rPr sz="2600" spc="-75" dirty="0">
                <a:latin typeface="Calibri"/>
                <a:cs typeface="Calibri"/>
              </a:rPr>
              <a:t>o</a:t>
            </a:r>
            <a:r>
              <a:rPr sz="2600" spc="-45" dirty="0">
                <a:latin typeface="Calibri"/>
                <a:cs typeface="Calibri"/>
              </a:rPr>
              <a:t>r</a:t>
            </a:r>
            <a:r>
              <a:rPr sz="2600" spc="170" dirty="0">
                <a:latin typeface="Calibri"/>
                <a:cs typeface="Calibri"/>
              </a:rPr>
              <a:t>g</a:t>
            </a:r>
            <a:r>
              <a:rPr sz="2600" spc="185" dirty="0">
                <a:latin typeface="Calibri"/>
                <a:cs typeface="Calibri"/>
              </a:rPr>
              <a:t>a</a:t>
            </a:r>
            <a:r>
              <a:rPr sz="2600" spc="-225" dirty="0">
                <a:latin typeface="Calibri"/>
                <a:cs typeface="Calibri"/>
              </a:rPr>
              <a:t>n</a:t>
            </a:r>
            <a:r>
              <a:rPr sz="2600" spc="-30" dirty="0">
                <a:latin typeface="Calibri"/>
                <a:cs typeface="Calibri"/>
              </a:rPr>
              <a:t>i</a:t>
            </a:r>
            <a:r>
              <a:rPr sz="2600" spc="105" dirty="0">
                <a:latin typeface="Calibri"/>
                <a:cs typeface="Calibri"/>
              </a:rPr>
              <a:t>z</a:t>
            </a:r>
            <a:r>
              <a:rPr sz="2600" spc="195" dirty="0">
                <a:latin typeface="Calibri"/>
                <a:cs typeface="Calibri"/>
              </a:rPr>
              <a:t>a</a:t>
            </a:r>
            <a:r>
              <a:rPr sz="2600" spc="-170" dirty="0">
                <a:latin typeface="Calibri"/>
                <a:cs typeface="Calibri"/>
              </a:rPr>
              <a:t>t</a:t>
            </a:r>
            <a:r>
              <a:rPr sz="2600" spc="-25" dirty="0">
                <a:latin typeface="Calibri"/>
                <a:cs typeface="Calibri"/>
              </a:rPr>
              <a:t>i</a:t>
            </a:r>
            <a:r>
              <a:rPr sz="2600" spc="-75" dirty="0">
                <a:latin typeface="Calibri"/>
                <a:cs typeface="Calibri"/>
              </a:rPr>
              <a:t>o</a:t>
            </a:r>
            <a:r>
              <a:rPr sz="2600" spc="-225" dirty="0">
                <a:latin typeface="Calibri"/>
                <a:cs typeface="Calibri"/>
              </a:rPr>
              <a:t>n</a:t>
            </a:r>
            <a:r>
              <a:rPr sz="2600" spc="20" dirty="0">
                <a:latin typeface="Calibri"/>
                <a:cs typeface="Calibri"/>
              </a:rPr>
              <a:t>s</a:t>
            </a:r>
            <a:r>
              <a:rPr sz="2600" spc="10" dirty="0">
                <a:latin typeface="Calibri"/>
                <a:cs typeface="Calibri"/>
              </a:rPr>
              <a:t> </a:t>
            </a:r>
            <a:endParaRPr lang="en-US" sz="2600" spc="10" dirty="0">
              <a:latin typeface="Calibri"/>
              <a:cs typeface="Calibri"/>
            </a:endParaRPr>
          </a:p>
          <a:p>
            <a:pPr marL="879475" marR="5080" indent="-457200">
              <a:lnSpc>
                <a:spcPct val="169300"/>
              </a:lnSpc>
              <a:buFont typeface="Courier New" panose="02070309020205020404" pitchFamily="49" charset="0"/>
              <a:buChar char="o"/>
            </a:pPr>
            <a:r>
              <a:rPr sz="2600" spc="-130" dirty="0">
                <a:latin typeface="Calibri"/>
                <a:cs typeface="Calibri"/>
              </a:rPr>
              <a:t>T</a:t>
            </a:r>
            <a:r>
              <a:rPr sz="2600" spc="-225" dirty="0">
                <a:latin typeface="Calibri"/>
                <a:cs typeface="Calibri"/>
              </a:rPr>
              <a:t>h</a:t>
            </a:r>
            <a:r>
              <a:rPr sz="2600" spc="-45" dirty="0">
                <a:latin typeface="Calibri"/>
                <a:cs typeface="Calibri"/>
              </a:rPr>
              <a:t>r</a:t>
            </a:r>
            <a:r>
              <a:rPr sz="2600" spc="5" dirty="0">
                <a:latin typeface="Calibri"/>
                <a:cs typeface="Calibri"/>
              </a:rPr>
              <a:t>e</a:t>
            </a:r>
            <a:r>
              <a:rPr sz="2600" spc="185" dirty="0">
                <a:latin typeface="Calibri"/>
                <a:cs typeface="Calibri"/>
              </a:rPr>
              <a:t>a</a:t>
            </a:r>
            <a:r>
              <a:rPr sz="2600" spc="-250" dirty="0">
                <a:latin typeface="Calibri"/>
                <a:cs typeface="Calibri"/>
              </a:rPr>
              <a:t>t</a:t>
            </a:r>
            <a:r>
              <a:rPr sz="2600" spc="185" dirty="0">
                <a:latin typeface="Calibri"/>
                <a:cs typeface="Calibri"/>
              </a:rPr>
              <a:t> </a:t>
            </a:r>
            <a:r>
              <a:rPr sz="2600" spc="-75" dirty="0">
                <a:latin typeface="Calibri"/>
                <a:cs typeface="Calibri"/>
              </a:rPr>
              <a:t>o</a:t>
            </a:r>
            <a:r>
              <a:rPr sz="2600" spc="-80" dirty="0">
                <a:latin typeface="Calibri"/>
                <a:cs typeface="Calibri"/>
              </a:rPr>
              <a:t>f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240" dirty="0">
                <a:latin typeface="Calibri"/>
                <a:cs typeface="Calibri"/>
              </a:rPr>
              <a:t> </a:t>
            </a:r>
            <a:r>
              <a:rPr sz="2600" b="1" spc="70" dirty="0">
                <a:latin typeface="Calibri"/>
                <a:cs typeface="Calibri"/>
              </a:rPr>
              <a:t>s</a:t>
            </a:r>
            <a:r>
              <a:rPr sz="2600" b="1" spc="-15" dirty="0">
                <a:latin typeface="Calibri"/>
                <a:cs typeface="Calibri"/>
              </a:rPr>
              <a:t>ub</a:t>
            </a:r>
            <a:r>
              <a:rPr sz="2600" b="1" spc="70" dirty="0">
                <a:latin typeface="Calibri"/>
                <a:cs typeface="Calibri"/>
              </a:rPr>
              <a:t>s</a:t>
            </a:r>
            <a:r>
              <a:rPr sz="2600" b="1" spc="-229" dirty="0">
                <a:latin typeface="Calibri"/>
                <a:cs typeface="Calibri"/>
              </a:rPr>
              <a:t>t</a:t>
            </a:r>
            <a:r>
              <a:rPr sz="2600" b="1" spc="20" dirty="0">
                <a:latin typeface="Calibri"/>
                <a:cs typeface="Calibri"/>
              </a:rPr>
              <a:t>i</a:t>
            </a:r>
            <a:r>
              <a:rPr sz="2600" b="1" spc="-229" dirty="0">
                <a:latin typeface="Calibri"/>
                <a:cs typeface="Calibri"/>
              </a:rPr>
              <a:t>t</a:t>
            </a:r>
            <a:r>
              <a:rPr sz="2600" b="1" spc="-25" dirty="0">
                <a:latin typeface="Calibri"/>
                <a:cs typeface="Calibri"/>
              </a:rPr>
              <a:t>u</a:t>
            </a:r>
            <a:r>
              <a:rPr sz="2600" b="1" spc="-229" dirty="0">
                <a:latin typeface="Calibri"/>
                <a:cs typeface="Calibri"/>
              </a:rPr>
              <a:t>t</a:t>
            </a:r>
            <a:r>
              <a:rPr sz="2600" b="1" spc="-105" dirty="0">
                <a:latin typeface="Calibri"/>
                <a:cs typeface="Calibri"/>
              </a:rPr>
              <a:t>e</a:t>
            </a:r>
            <a:r>
              <a:rPr sz="2600" b="1" spc="120" dirty="0">
                <a:latin typeface="Calibri"/>
                <a:cs typeface="Calibri"/>
              </a:rPr>
              <a:t> </a:t>
            </a:r>
            <a:r>
              <a:rPr sz="2600" spc="65" dirty="0">
                <a:latin typeface="Calibri"/>
                <a:cs typeface="Calibri"/>
              </a:rPr>
              <a:t>p</a:t>
            </a:r>
            <a:r>
              <a:rPr sz="2600" spc="-90" dirty="0">
                <a:latin typeface="Calibri"/>
                <a:cs typeface="Calibri"/>
              </a:rPr>
              <a:t>r</a:t>
            </a:r>
            <a:r>
              <a:rPr sz="2600" spc="-75" dirty="0">
                <a:latin typeface="Calibri"/>
                <a:cs typeface="Calibri"/>
              </a:rPr>
              <a:t>o</a:t>
            </a:r>
            <a:r>
              <a:rPr sz="2600" spc="65" dirty="0">
                <a:latin typeface="Calibri"/>
                <a:cs typeface="Calibri"/>
              </a:rPr>
              <a:t>d</a:t>
            </a:r>
            <a:r>
              <a:rPr sz="2600" spc="-229" dirty="0">
                <a:latin typeface="Calibri"/>
                <a:cs typeface="Calibri"/>
              </a:rPr>
              <a:t>u</a:t>
            </a:r>
            <a:r>
              <a:rPr sz="2600" spc="-100" dirty="0">
                <a:latin typeface="Calibri"/>
                <a:cs typeface="Calibri"/>
              </a:rPr>
              <a:t>c</a:t>
            </a:r>
            <a:r>
              <a:rPr sz="2600" spc="-170" dirty="0">
                <a:latin typeface="Calibri"/>
                <a:cs typeface="Calibri"/>
              </a:rPr>
              <a:t>t</a:t>
            </a:r>
            <a:r>
              <a:rPr sz="2600" spc="20" dirty="0">
                <a:latin typeface="Calibri"/>
                <a:cs typeface="Calibri"/>
              </a:rPr>
              <a:t>s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spc="185" dirty="0">
                <a:latin typeface="Calibri"/>
                <a:cs typeface="Calibri"/>
              </a:rPr>
              <a:t>a</a:t>
            </a:r>
            <a:r>
              <a:rPr sz="2600" spc="-225" dirty="0">
                <a:latin typeface="Calibri"/>
                <a:cs typeface="Calibri"/>
              </a:rPr>
              <a:t>n</a:t>
            </a:r>
            <a:r>
              <a:rPr sz="2600" spc="135" dirty="0">
                <a:latin typeface="Calibri"/>
                <a:cs typeface="Calibri"/>
              </a:rPr>
              <a:t>d</a:t>
            </a:r>
            <a:r>
              <a:rPr sz="2600" spc="40" dirty="0">
                <a:latin typeface="Calibri"/>
                <a:cs typeface="Calibri"/>
              </a:rPr>
              <a:t> </a:t>
            </a:r>
            <a:r>
              <a:rPr sz="2600" spc="-155" dirty="0">
                <a:latin typeface="Calibri"/>
                <a:cs typeface="Calibri"/>
              </a:rPr>
              <a:t>s</a:t>
            </a:r>
            <a:r>
              <a:rPr sz="2600" spc="5" dirty="0">
                <a:latin typeface="Calibri"/>
                <a:cs typeface="Calibri"/>
              </a:rPr>
              <a:t>e</a:t>
            </a:r>
            <a:r>
              <a:rPr sz="2600" spc="55" dirty="0">
                <a:latin typeface="Calibri"/>
                <a:cs typeface="Calibri"/>
              </a:rPr>
              <a:t>r</a:t>
            </a:r>
            <a:r>
              <a:rPr sz="2600" spc="-40" dirty="0">
                <a:latin typeface="Calibri"/>
                <a:cs typeface="Calibri"/>
              </a:rPr>
              <a:t>v</a:t>
            </a:r>
            <a:r>
              <a:rPr sz="2600" spc="-30" dirty="0">
                <a:latin typeface="Calibri"/>
                <a:cs typeface="Calibri"/>
              </a:rPr>
              <a:t>i</a:t>
            </a:r>
            <a:r>
              <a:rPr sz="2600" spc="-100" dirty="0">
                <a:latin typeface="Calibri"/>
                <a:cs typeface="Calibri"/>
              </a:rPr>
              <a:t>c</a:t>
            </a:r>
            <a:r>
              <a:rPr sz="2600" spc="5" dirty="0">
                <a:latin typeface="Calibri"/>
                <a:cs typeface="Calibri"/>
              </a:rPr>
              <a:t>e</a:t>
            </a:r>
            <a:r>
              <a:rPr sz="2600" spc="20" dirty="0">
                <a:latin typeface="Calibri"/>
                <a:cs typeface="Calibri"/>
              </a:rPr>
              <a:t>s</a:t>
            </a:r>
            <a:endParaRPr lang="en-US" sz="2600" spc="10" dirty="0">
              <a:latin typeface="Calibri"/>
              <a:cs typeface="Calibri"/>
            </a:endParaRPr>
          </a:p>
          <a:p>
            <a:pPr marL="879475" marR="5080" indent="-457200">
              <a:lnSpc>
                <a:spcPct val="169300"/>
              </a:lnSpc>
              <a:buFont typeface="Courier New" panose="02070309020205020404" pitchFamily="49" charset="0"/>
              <a:buChar char="o"/>
            </a:pPr>
            <a:r>
              <a:rPr sz="2600" spc="-120" dirty="0">
                <a:latin typeface="Calibri"/>
                <a:cs typeface="Calibri"/>
              </a:rPr>
              <a:t>B</a:t>
            </a:r>
            <a:r>
              <a:rPr sz="2600" spc="195" dirty="0">
                <a:latin typeface="Calibri"/>
                <a:cs typeface="Calibri"/>
              </a:rPr>
              <a:t>a</a:t>
            </a:r>
            <a:r>
              <a:rPr sz="2600" spc="-45" dirty="0">
                <a:latin typeface="Calibri"/>
                <a:cs typeface="Calibri"/>
              </a:rPr>
              <a:t>r</a:t>
            </a:r>
            <a:r>
              <a:rPr sz="2600" spc="160" dirty="0">
                <a:latin typeface="Calibri"/>
                <a:cs typeface="Calibri"/>
              </a:rPr>
              <a:t>g</a:t>
            </a:r>
            <a:r>
              <a:rPr sz="2600" spc="185" dirty="0">
                <a:latin typeface="Calibri"/>
                <a:cs typeface="Calibri"/>
              </a:rPr>
              <a:t>a</a:t>
            </a:r>
            <a:r>
              <a:rPr sz="2600" spc="-25" dirty="0">
                <a:latin typeface="Calibri"/>
                <a:cs typeface="Calibri"/>
              </a:rPr>
              <a:t>i</a:t>
            </a:r>
            <a:r>
              <a:rPr sz="2600" spc="-225" dirty="0">
                <a:latin typeface="Calibri"/>
                <a:cs typeface="Calibri"/>
              </a:rPr>
              <a:t>n</a:t>
            </a:r>
            <a:r>
              <a:rPr sz="2600" spc="-30" dirty="0">
                <a:latin typeface="Calibri"/>
                <a:cs typeface="Calibri"/>
              </a:rPr>
              <a:t>i</a:t>
            </a:r>
            <a:r>
              <a:rPr sz="2600" spc="-225" dirty="0">
                <a:latin typeface="Calibri"/>
                <a:cs typeface="Calibri"/>
              </a:rPr>
              <a:t>n</a:t>
            </a:r>
            <a:r>
              <a:rPr sz="2600" spc="285" dirty="0">
                <a:latin typeface="Calibri"/>
                <a:cs typeface="Calibri"/>
              </a:rPr>
              <a:t>g</a:t>
            </a:r>
            <a:r>
              <a:rPr sz="2600" spc="25" dirty="0">
                <a:latin typeface="Calibri"/>
                <a:cs typeface="Calibri"/>
              </a:rPr>
              <a:t> </a:t>
            </a:r>
            <a:r>
              <a:rPr sz="2600" spc="65" dirty="0">
                <a:latin typeface="Calibri"/>
                <a:cs typeface="Calibri"/>
              </a:rPr>
              <a:t>p</a:t>
            </a:r>
            <a:r>
              <a:rPr sz="2600" spc="-135" dirty="0">
                <a:latin typeface="Calibri"/>
                <a:cs typeface="Calibri"/>
              </a:rPr>
              <a:t>o</a:t>
            </a:r>
            <a:r>
              <a:rPr sz="2600" spc="-170" dirty="0">
                <a:latin typeface="Calibri"/>
                <a:cs typeface="Calibri"/>
              </a:rPr>
              <a:t>w</a:t>
            </a:r>
            <a:r>
              <a:rPr sz="2600" spc="5" dirty="0">
                <a:latin typeface="Calibri"/>
                <a:cs typeface="Calibri"/>
              </a:rPr>
              <a:t>e</a:t>
            </a:r>
            <a:r>
              <a:rPr sz="2600" spc="-35" dirty="0">
                <a:latin typeface="Calibri"/>
                <a:cs typeface="Calibri"/>
              </a:rPr>
              <a:t>r</a:t>
            </a:r>
            <a:r>
              <a:rPr sz="2600" spc="90" dirty="0">
                <a:latin typeface="Calibri"/>
                <a:cs typeface="Calibri"/>
              </a:rPr>
              <a:t> </a:t>
            </a:r>
            <a:r>
              <a:rPr sz="2600" spc="-75" dirty="0">
                <a:latin typeface="Calibri"/>
                <a:cs typeface="Calibri"/>
              </a:rPr>
              <a:t>o</a:t>
            </a:r>
            <a:r>
              <a:rPr sz="2600" spc="-80" dirty="0">
                <a:latin typeface="Calibri"/>
                <a:cs typeface="Calibri"/>
              </a:rPr>
              <a:t>f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229" dirty="0">
                <a:latin typeface="Calibri"/>
                <a:cs typeface="Calibri"/>
              </a:rPr>
              <a:t> </a:t>
            </a:r>
            <a:r>
              <a:rPr sz="2600" b="1" spc="-65" dirty="0">
                <a:latin typeface="Calibri"/>
                <a:cs typeface="Calibri"/>
              </a:rPr>
              <a:t>b</a:t>
            </a:r>
            <a:r>
              <a:rPr sz="2600" b="1" spc="-20" dirty="0">
                <a:latin typeface="Calibri"/>
                <a:cs typeface="Calibri"/>
              </a:rPr>
              <a:t>u</a:t>
            </a:r>
            <a:r>
              <a:rPr sz="2600" b="1" spc="145" dirty="0">
                <a:latin typeface="Calibri"/>
                <a:cs typeface="Calibri"/>
              </a:rPr>
              <a:t>y</a:t>
            </a:r>
            <a:r>
              <a:rPr sz="2600" b="1" spc="-65" dirty="0">
                <a:latin typeface="Calibri"/>
                <a:cs typeface="Calibri"/>
              </a:rPr>
              <a:t>e</a:t>
            </a:r>
            <a:r>
              <a:rPr sz="2600" b="1" spc="-114" dirty="0">
                <a:latin typeface="Calibri"/>
                <a:cs typeface="Calibri"/>
              </a:rPr>
              <a:t>r</a:t>
            </a:r>
            <a:r>
              <a:rPr sz="2600" b="1" spc="15" dirty="0">
                <a:latin typeface="Calibri"/>
                <a:cs typeface="Calibri"/>
              </a:rPr>
              <a:t>s</a:t>
            </a:r>
            <a:r>
              <a:rPr sz="2600" b="1" spc="150" dirty="0">
                <a:latin typeface="Calibri"/>
                <a:cs typeface="Calibri"/>
              </a:rPr>
              <a:t> </a:t>
            </a:r>
            <a:r>
              <a:rPr sz="2600" spc="-90" dirty="0">
                <a:latin typeface="Calibri"/>
                <a:cs typeface="Calibri"/>
              </a:rPr>
              <a:t>(</a:t>
            </a:r>
            <a:r>
              <a:rPr sz="2600" spc="-105" dirty="0">
                <a:latin typeface="Calibri"/>
                <a:cs typeface="Calibri"/>
              </a:rPr>
              <a:t>c</a:t>
            </a:r>
            <a:r>
              <a:rPr sz="2600" spc="-229" dirty="0">
                <a:latin typeface="Calibri"/>
                <a:cs typeface="Calibri"/>
              </a:rPr>
              <a:t>u</a:t>
            </a:r>
            <a:r>
              <a:rPr sz="2600" spc="-160" dirty="0">
                <a:latin typeface="Calibri"/>
                <a:cs typeface="Calibri"/>
              </a:rPr>
              <a:t>s</a:t>
            </a:r>
            <a:r>
              <a:rPr sz="2600" spc="-170" dirty="0">
                <a:latin typeface="Calibri"/>
                <a:cs typeface="Calibri"/>
              </a:rPr>
              <a:t>t</a:t>
            </a:r>
            <a:r>
              <a:rPr sz="2600" spc="-70" dirty="0">
                <a:latin typeface="Calibri"/>
                <a:cs typeface="Calibri"/>
              </a:rPr>
              <a:t>o</a:t>
            </a:r>
            <a:r>
              <a:rPr sz="2600" spc="-345" dirty="0">
                <a:latin typeface="Calibri"/>
                <a:cs typeface="Calibri"/>
              </a:rPr>
              <a:t>m</a:t>
            </a:r>
            <a:r>
              <a:rPr sz="2600" spc="10" dirty="0">
                <a:latin typeface="Calibri"/>
                <a:cs typeface="Calibri"/>
              </a:rPr>
              <a:t>e</a:t>
            </a:r>
            <a:r>
              <a:rPr sz="2600" spc="-45" dirty="0">
                <a:latin typeface="Calibri"/>
                <a:cs typeface="Calibri"/>
              </a:rPr>
              <a:t>r</a:t>
            </a:r>
            <a:r>
              <a:rPr sz="2600" spc="-155" dirty="0">
                <a:latin typeface="Calibri"/>
                <a:cs typeface="Calibri"/>
              </a:rPr>
              <a:t>s</a:t>
            </a:r>
            <a:r>
              <a:rPr sz="2600" spc="-45" dirty="0">
                <a:latin typeface="Calibri"/>
                <a:cs typeface="Calibri"/>
              </a:rPr>
              <a:t>)</a:t>
            </a:r>
            <a:endParaRPr lang="en-US" sz="2600" spc="-35" dirty="0">
              <a:latin typeface="Calibri"/>
              <a:cs typeface="Calibri"/>
            </a:endParaRPr>
          </a:p>
          <a:p>
            <a:pPr marL="879475" marR="5080" indent="-457200">
              <a:lnSpc>
                <a:spcPct val="169300"/>
              </a:lnSpc>
              <a:buFont typeface="Courier New" panose="02070309020205020404" pitchFamily="49" charset="0"/>
              <a:buChar char="o"/>
            </a:pPr>
            <a:r>
              <a:rPr sz="2600" spc="-114" dirty="0">
                <a:latin typeface="Calibri"/>
                <a:cs typeface="Calibri"/>
              </a:rPr>
              <a:t>B</a:t>
            </a:r>
            <a:r>
              <a:rPr sz="2600" spc="185" dirty="0">
                <a:latin typeface="Calibri"/>
                <a:cs typeface="Calibri"/>
              </a:rPr>
              <a:t>a</a:t>
            </a:r>
            <a:r>
              <a:rPr sz="2600" spc="-45" dirty="0">
                <a:latin typeface="Calibri"/>
                <a:cs typeface="Calibri"/>
              </a:rPr>
              <a:t>r</a:t>
            </a:r>
            <a:r>
              <a:rPr sz="2600" spc="165" dirty="0">
                <a:latin typeface="Calibri"/>
                <a:cs typeface="Calibri"/>
              </a:rPr>
              <a:t>g</a:t>
            </a:r>
            <a:r>
              <a:rPr sz="2600" spc="185" dirty="0">
                <a:latin typeface="Calibri"/>
                <a:cs typeface="Calibri"/>
              </a:rPr>
              <a:t>a</a:t>
            </a:r>
            <a:r>
              <a:rPr sz="2600" spc="-30" dirty="0">
                <a:latin typeface="Calibri"/>
                <a:cs typeface="Calibri"/>
              </a:rPr>
              <a:t>i</a:t>
            </a:r>
            <a:r>
              <a:rPr sz="2600" spc="-225" dirty="0">
                <a:latin typeface="Calibri"/>
                <a:cs typeface="Calibri"/>
              </a:rPr>
              <a:t>n</a:t>
            </a:r>
            <a:r>
              <a:rPr sz="2600" spc="-20" dirty="0">
                <a:latin typeface="Calibri"/>
                <a:cs typeface="Calibri"/>
              </a:rPr>
              <a:t>i</a:t>
            </a:r>
            <a:r>
              <a:rPr sz="2600" spc="-225" dirty="0">
                <a:latin typeface="Calibri"/>
                <a:cs typeface="Calibri"/>
              </a:rPr>
              <a:t>n</a:t>
            </a:r>
            <a:r>
              <a:rPr sz="2600" spc="285" dirty="0">
                <a:latin typeface="Calibri"/>
                <a:cs typeface="Calibri"/>
              </a:rPr>
              <a:t>g</a:t>
            </a:r>
            <a:r>
              <a:rPr sz="2600" spc="20" dirty="0">
                <a:latin typeface="Calibri"/>
                <a:cs typeface="Calibri"/>
              </a:rPr>
              <a:t> </a:t>
            </a:r>
            <a:r>
              <a:rPr sz="2600" spc="65" dirty="0">
                <a:latin typeface="Calibri"/>
                <a:cs typeface="Calibri"/>
              </a:rPr>
              <a:t>p</a:t>
            </a:r>
            <a:r>
              <a:rPr sz="2600" spc="-140" dirty="0">
                <a:latin typeface="Calibri"/>
                <a:cs typeface="Calibri"/>
              </a:rPr>
              <a:t>o</a:t>
            </a:r>
            <a:r>
              <a:rPr sz="2600" spc="-170" dirty="0">
                <a:latin typeface="Calibri"/>
                <a:cs typeface="Calibri"/>
              </a:rPr>
              <a:t>w</a:t>
            </a:r>
            <a:r>
              <a:rPr sz="2600" spc="5" dirty="0">
                <a:latin typeface="Calibri"/>
                <a:cs typeface="Calibri"/>
              </a:rPr>
              <a:t>e</a:t>
            </a:r>
            <a:r>
              <a:rPr sz="2600" spc="-35" dirty="0">
                <a:latin typeface="Calibri"/>
                <a:cs typeface="Calibri"/>
              </a:rPr>
              <a:t>r</a:t>
            </a:r>
            <a:r>
              <a:rPr sz="2600" spc="90" dirty="0">
                <a:latin typeface="Calibri"/>
                <a:cs typeface="Calibri"/>
              </a:rPr>
              <a:t> </a:t>
            </a:r>
            <a:r>
              <a:rPr sz="2600" spc="-75" dirty="0">
                <a:latin typeface="Calibri"/>
                <a:cs typeface="Calibri"/>
              </a:rPr>
              <a:t>o</a:t>
            </a:r>
            <a:r>
              <a:rPr sz="2600" spc="-80" dirty="0">
                <a:latin typeface="Calibri"/>
                <a:cs typeface="Calibri"/>
              </a:rPr>
              <a:t>f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240" dirty="0">
                <a:latin typeface="Calibri"/>
                <a:cs typeface="Calibri"/>
              </a:rPr>
              <a:t> </a:t>
            </a:r>
            <a:r>
              <a:rPr sz="2600" b="1" spc="70" dirty="0">
                <a:latin typeface="Calibri"/>
                <a:cs typeface="Calibri"/>
              </a:rPr>
              <a:t>s</a:t>
            </a:r>
            <a:r>
              <a:rPr sz="2600" b="1" spc="-15" dirty="0">
                <a:latin typeface="Calibri"/>
                <a:cs typeface="Calibri"/>
              </a:rPr>
              <a:t>up</a:t>
            </a:r>
            <a:r>
              <a:rPr sz="2600" b="1" spc="-25" dirty="0">
                <a:latin typeface="Calibri"/>
                <a:cs typeface="Calibri"/>
              </a:rPr>
              <a:t>p</a:t>
            </a:r>
            <a:r>
              <a:rPr sz="2600" b="1" spc="35" dirty="0">
                <a:latin typeface="Calibri"/>
                <a:cs typeface="Calibri"/>
              </a:rPr>
              <a:t>l</a:t>
            </a:r>
            <a:r>
              <a:rPr sz="2600" b="1" spc="20" dirty="0">
                <a:latin typeface="Calibri"/>
                <a:cs typeface="Calibri"/>
              </a:rPr>
              <a:t>i</a:t>
            </a:r>
            <a:r>
              <a:rPr sz="2600" b="1" spc="-65" dirty="0">
                <a:latin typeface="Calibri"/>
                <a:cs typeface="Calibri"/>
              </a:rPr>
              <a:t>e</a:t>
            </a:r>
            <a:r>
              <a:rPr sz="2600" b="1" spc="-114" dirty="0">
                <a:latin typeface="Calibri"/>
                <a:cs typeface="Calibri"/>
              </a:rPr>
              <a:t>r</a:t>
            </a:r>
            <a:r>
              <a:rPr sz="2600" b="1" spc="15" dirty="0">
                <a:latin typeface="Calibri"/>
                <a:cs typeface="Calibri"/>
              </a:rPr>
              <a:t>s</a:t>
            </a:r>
            <a:endParaRPr sz="26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09997" y="516363"/>
            <a:ext cx="7524003" cy="901275"/>
          </a:xfrm>
          <a:prstGeom prst="rect">
            <a:avLst/>
          </a:prstGeom>
        </p:spPr>
        <p:txBody>
          <a:bodyPr vert="horz" wrap="square" lIns="0" tIns="282959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spc="-195" dirty="0"/>
              <a:t>B</a:t>
            </a:r>
            <a:r>
              <a:rPr spc="315" dirty="0"/>
              <a:t>a</a:t>
            </a:r>
            <a:r>
              <a:rPr spc="-75" dirty="0"/>
              <a:t>rr</a:t>
            </a:r>
            <a:r>
              <a:rPr spc="-45" dirty="0"/>
              <a:t>i</a:t>
            </a:r>
            <a:r>
              <a:rPr spc="5" dirty="0"/>
              <a:t>e</a:t>
            </a:r>
            <a:r>
              <a:rPr spc="-75" dirty="0"/>
              <a:t>r</a:t>
            </a:r>
            <a:r>
              <a:rPr spc="35" dirty="0"/>
              <a:t>s</a:t>
            </a:r>
            <a:r>
              <a:rPr spc="-100" dirty="0"/>
              <a:t> </a:t>
            </a:r>
            <a:r>
              <a:rPr spc="-285" dirty="0"/>
              <a:t>t</a:t>
            </a:r>
            <a:r>
              <a:rPr spc="155" dirty="0"/>
              <a:t>o</a:t>
            </a:r>
            <a:r>
              <a:rPr spc="-70" dirty="0"/>
              <a:t> </a:t>
            </a:r>
            <a:r>
              <a:rPr spc="-225" dirty="0"/>
              <a:t>E</a:t>
            </a:r>
            <a:r>
              <a:rPr spc="-385" dirty="0"/>
              <a:t>n</a:t>
            </a:r>
            <a:r>
              <a:rPr spc="-285" dirty="0"/>
              <a:t>t</a:t>
            </a:r>
            <a:r>
              <a:rPr spc="-75" dirty="0"/>
              <a:t>r</a:t>
            </a:r>
            <a:r>
              <a:rPr spc="200" dirty="0"/>
              <a:t>y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702587" y="2127531"/>
            <a:ext cx="7984213" cy="43858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41960" indent="-34290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sz="2500" spc="-130" dirty="0">
                <a:latin typeface="Calibri"/>
                <a:cs typeface="Calibri"/>
              </a:rPr>
              <a:t>E</a:t>
            </a:r>
            <a:r>
              <a:rPr sz="2500" spc="165" dirty="0">
                <a:latin typeface="Calibri"/>
                <a:cs typeface="Calibri"/>
              </a:rPr>
              <a:t>x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-150" dirty="0">
                <a:latin typeface="Calibri"/>
                <a:cs typeface="Calibri"/>
              </a:rPr>
              <a:t>s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-220" dirty="0">
                <a:latin typeface="Calibri"/>
                <a:cs typeface="Calibri"/>
              </a:rPr>
              <a:t>n</a:t>
            </a:r>
            <a:r>
              <a:rPr sz="2500" spc="270" dirty="0">
                <a:latin typeface="Calibri"/>
                <a:cs typeface="Calibri"/>
              </a:rPr>
              <a:t>g</a:t>
            </a:r>
            <a:r>
              <a:rPr sz="2500" spc="70" dirty="0">
                <a:latin typeface="Calibri"/>
                <a:cs typeface="Calibri"/>
              </a:rPr>
              <a:t> 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-45" dirty="0">
                <a:latin typeface="Calibri"/>
                <a:cs typeface="Calibri"/>
              </a:rPr>
              <a:t>r</a:t>
            </a:r>
            <a:r>
              <a:rPr sz="2500" spc="150" dirty="0">
                <a:latin typeface="Calibri"/>
                <a:cs typeface="Calibri"/>
              </a:rPr>
              <a:t>g</a:t>
            </a:r>
            <a:r>
              <a:rPr sz="2500" spc="175" dirty="0">
                <a:latin typeface="Calibri"/>
                <a:cs typeface="Calibri"/>
              </a:rPr>
              <a:t>a</a:t>
            </a:r>
            <a:r>
              <a:rPr sz="2500" spc="-220" dirty="0">
                <a:latin typeface="Calibri"/>
                <a:cs typeface="Calibri"/>
              </a:rPr>
              <a:t>n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100" dirty="0">
                <a:latin typeface="Calibri"/>
                <a:cs typeface="Calibri"/>
              </a:rPr>
              <a:t>z</a:t>
            </a:r>
            <a:r>
              <a:rPr sz="2500" spc="175" dirty="0">
                <a:latin typeface="Calibri"/>
                <a:cs typeface="Calibri"/>
              </a:rPr>
              <a:t>a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-25" dirty="0">
                <a:latin typeface="Calibri"/>
                <a:cs typeface="Calibri"/>
              </a:rPr>
              <a:t>i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-220" dirty="0">
                <a:latin typeface="Calibri"/>
                <a:cs typeface="Calibri"/>
              </a:rPr>
              <a:t>n</a:t>
            </a:r>
            <a:r>
              <a:rPr sz="2500" spc="15" dirty="0">
                <a:latin typeface="Calibri"/>
                <a:cs typeface="Calibri"/>
              </a:rPr>
              <a:t>s</a:t>
            </a:r>
            <a:r>
              <a:rPr sz="2500" spc="-20" dirty="0">
                <a:latin typeface="Calibri"/>
                <a:cs typeface="Calibri"/>
              </a:rPr>
              <a:t> </a:t>
            </a:r>
            <a:r>
              <a:rPr sz="2500" spc="-220" dirty="0">
                <a:latin typeface="Calibri"/>
                <a:cs typeface="Calibri"/>
              </a:rPr>
              <a:t>h</a:t>
            </a:r>
            <a:r>
              <a:rPr sz="2500" spc="175" dirty="0">
                <a:latin typeface="Calibri"/>
                <a:cs typeface="Calibri"/>
              </a:rPr>
              <a:t>a</a:t>
            </a:r>
            <a:r>
              <a:rPr sz="2500" spc="-85" dirty="0">
                <a:latin typeface="Calibri"/>
                <a:cs typeface="Calibri"/>
              </a:rPr>
              <a:t>v</a:t>
            </a:r>
            <a:r>
              <a:rPr sz="2500" spc="50" dirty="0">
                <a:latin typeface="Calibri"/>
                <a:cs typeface="Calibri"/>
              </a:rPr>
              <a:t>e</a:t>
            </a:r>
            <a:r>
              <a:rPr sz="2500" spc="7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e</a:t>
            </a:r>
            <a:r>
              <a:rPr sz="2500" spc="-100" dirty="0">
                <a:latin typeface="Calibri"/>
                <a:cs typeface="Calibri"/>
              </a:rPr>
              <a:t>c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-220" dirty="0">
                <a:latin typeface="Calibri"/>
                <a:cs typeface="Calibri"/>
              </a:rPr>
              <a:t>n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-335" dirty="0">
                <a:latin typeface="Calibri"/>
                <a:cs typeface="Calibri"/>
              </a:rPr>
              <a:t>m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dirty="0">
                <a:latin typeface="Calibri"/>
                <a:cs typeface="Calibri"/>
              </a:rPr>
              <a:t>e</a:t>
            </a:r>
            <a:r>
              <a:rPr sz="2500" spc="15" dirty="0">
                <a:latin typeface="Calibri"/>
                <a:cs typeface="Calibri"/>
              </a:rPr>
              <a:t>s</a:t>
            </a:r>
            <a:r>
              <a:rPr sz="2500" spc="-25" dirty="0">
                <a:latin typeface="Calibri"/>
                <a:cs typeface="Calibri"/>
              </a:rPr>
              <a:t> 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-80" dirty="0">
                <a:latin typeface="Calibri"/>
                <a:cs typeface="Calibri"/>
              </a:rPr>
              <a:t>f</a:t>
            </a:r>
            <a:r>
              <a:rPr sz="2500" dirty="0">
                <a:latin typeface="Calibri"/>
                <a:cs typeface="Calibri"/>
              </a:rPr>
              <a:t> </a:t>
            </a:r>
            <a:r>
              <a:rPr sz="2500" spc="-210" dirty="0">
                <a:latin typeface="Calibri"/>
                <a:cs typeface="Calibri"/>
              </a:rPr>
              <a:t> </a:t>
            </a:r>
            <a:r>
              <a:rPr sz="2500" spc="-150" dirty="0">
                <a:latin typeface="Calibri"/>
                <a:cs typeface="Calibri"/>
              </a:rPr>
              <a:t>s</a:t>
            </a:r>
            <a:r>
              <a:rPr sz="2500" spc="-100" dirty="0">
                <a:latin typeface="Calibri"/>
                <a:cs typeface="Calibri"/>
              </a:rPr>
              <a:t>c</a:t>
            </a:r>
            <a:r>
              <a:rPr sz="2500" spc="175" dirty="0">
                <a:latin typeface="Calibri"/>
                <a:cs typeface="Calibri"/>
              </a:rPr>
              <a:t>a</a:t>
            </a:r>
            <a:r>
              <a:rPr sz="2500" spc="-30" dirty="0">
                <a:latin typeface="Calibri"/>
                <a:cs typeface="Calibri"/>
              </a:rPr>
              <a:t>l</a:t>
            </a:r>
            <a:r>
              <a:rPr sz="2500" spc="50" dirty="0">
                <a:latin typeface="Calibri"/>
                <a:cs typeface="Calibri"/>
              </a:rPr>
              <a:t>e</a:t>
            </a:r>
            <a:endParaRPr sz="2500" dirty="0">
              <a:latin typeface="Calibri"/>
              <a:cs typeface="Calibri"/>
            </a:endParaRPr>
          </a:p>
          <a:p>
            <a:pPr marL="675005" indent="-342900">
              <a:lnSpc>
                <a:spcPct val="100000"/>
              </a:lnSpc>
              <a:spcBef>
                <a:spcPts val="620"/>
              </a:spcBef>
              <a:buFont typeface="Courier New" panose="02070309020205020404" pitchFamily="49" charset="0"/>
              <a:buChar char="o"/>
            </a:pPr>
            <a:r>
              <a:rPr sz="2000" spc="-45" dirty="0">
                <a:latin typeface="Calibri"/>
                <a:cs typeface="Calibri"/>
              </a:rPr>
              <a:t>H</a:t>
            </a:r>
            <a:r>
              <a:rPr sz="2000" spc="-20" dirty="0">
                <a:latin typeface="Calibri"/>
                <a:cs typeface="Calibri"/>
              </a:rPr>
              <a:t>i</a:t>
            </a:r>
            <a:r>
              <a:rPr sz="2000" spc="160" dirty="0">
                <a:latin typeface="Calibri"/>
                <a:cs typeface="Calibri"/>
              </a:rPr>
              <a:t>g</a:t>
            </a:r>
            <a:r>
              <a:rPr sz="2000" spc="5" dirty="0">
                <a:latin typeface="Calibri"/>
                <a:cs typeface="Calibri"/>
              </a:rPr>
              <a:t>h</a:t>
            </a:r>
            <a:r>
              <a:rPr sz="2000" spc="-100" dirty="0">
                <a:latin typeface="Calibri"/>
                <a:cs typeface="Calibri"/>
              </a:rPr>
              <a:t> </a:t>
            </a:r>
            <a:r>
              <a:rPr sz="2000" spc="-70" dirty="0">
                <a:latin typeface="Calibri"/>
                <a:cs typeface="Calibri"/>
              </a:rPr>
              <a:t>v</a:t>
            </a:r>
            <a:r>
              <a:rPr sz="2000" spc="-55" dirty="0">
                <a:latin typeface="Calibri"/>
                <a:cs typeface="Calibri"/>
              </a:rPr>
              <a:t>o</a:t>
            </a:r>
            <a:r>
              <a:rPr sz="2000" spc="-15" dirty="0">
                <a:latin typeface="Calibri"/>
                <a:cs typeface="Calibri"/>
              </a:rPr>
              <a:t>l</a:t>
            </a:r>
            <a:r>
              <a:rPr sz="2000" spc="-175" dirty="0">
                <a:latin typeface="Calibri"/>
                <a:cs typeface="Calibri"/>
              </a:rPr>
              <a:t>u</a:t>
            </a:r>
            <a:r>
              <a:rPr sz="2000" spc="-270" dirty="0">
                <a:latin typeface="Calibri"/>
                <a:cs typeface="Calibri"/>
              </a:rPr>
              <a:t>m</a:t>
            </a:r>
            <a:r>
              <a:rPr sz="2000" spc="-80" dirty="0">
                <a:latin typeface="Calibri"/>
                <a:cs typeface="Calibri"/>
              </a:rPr>
              <a:t>e</a:t>
            </a:r>
            <a:r>
              <a:rPr sz="2000" spc="114" dirty="0">
                <a:latin typeface="Calibri"/>
                <a:cs typeface="Calibri"/>
              </a:rPr>
              <a:t>,</a:t>
            </a:r>
            <a:r>
              <a:rPr sz="2000" spc="-10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l</a:t>
            </a:r>
            <a:r>
              <a:rPr sz="2000" spc="-105" dirty="0">
                <a:latin typeface="Calibri"/>
                <a:cs typeface="Calibri"/>
              </a:rPr>
              <a:t>o</a:t>
            </a:r>
            <a:r>
              <a:rPr sz="2000" spc="-140" dirty="0">
                <a:latin typeface="Calibri"/>
                <a:cs typeface="Calibri"/>
              </a:rPr>
              <a:t>w</a:t>
            </a:r>
            <a:r>
              <a:rPr sz="2000" dirty="0">
                <a:latin typeface="Calibri"/>
                <a:cs typeface="Calibri"/>
              </a:rPr>
              <a:t>e</a:t>
            </a:r>
            <a:r>
              <a:rPr sz="2000" spc="-30" dirty="0">
                <a:latin typeface="Calibri"/>
                <a:cs typeface="Calibri"/>
              </a:rPr>
              <a:t>r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spc="-80" dirty="0">
                <a:latin typeface="Calibri"/>
                <a:cs typeface="Calibri"/>
              </a:rPr>
              <a:t>c</a:t>
            </a:r>
            <a:r>
              <a:rPr sz="2000" spc="-55" dirty="0">
                <a:latin typeface="Calibri"/>
                <a:cs typeface="Calibri"/>
              </a:rPr>
              <a:t>o</a:t>
            </a:r>
            <a:r>
              <a:rPr sz="2000" spc="-114" dirty="0">
                <a:latin typeface="Calibri"/>
                <a:cs typeface="Calibri"/>
              </a:rPr>
              <a:t>s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-140" dirty="0">
                <a:latin typeface="Calibri"/>
                <a:cs typeface="Calibri"/>
              </a:rPr>
              <a:t>s</a:t>
            </a:r>
            <a:r>
              <a:rPr sz="2000" spc="110" dirty="0">
                <a:latin typeface="Calibri"/>
                <a:cs typeface="Calibri"/>
              </a:rPr>
              <a:t>.</a:t>
            </a:r>
            <a:endParaRPr sz="2000" dirty="0">
              <a:latin typeface="Calibri"/>
              <a:cs typeface="Calibri"/>
            </a:endParaRPr>
          </a:p>
          <a:p>
            <a:pPr marL="441960" indent="-342900">
              <a:lnSpc>
                <a:spcPct val="100000"/>
              </a:lnSpc>
              <a:spcBef>
                <a:spcPts val="675"/>
              </a:spcBef>
              <a:buFont typeface="Courier New" panose="02070309020205020404" pitchFamily="49" charset="0"/>
              <a:buChar char="o"/>
            </a:pPr>
            <a:r>
              <a:rPr sz="2500" spc="-130" dirty="0">
                <a:latin typeface="Calibri"/>
                <a:cs typeface="Calibri"/>
              </a:rPr>
              <a:t>E</a:t>
            </a:r>
            <a:r>
              <a:rPr sz="2500" spc="165" dirty="0">
                <a:latin typeface="Calibri"/>
                <a:cs typeface="Calibri"/>
              </a:rPr>
              <a:t>x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-150" dirty="0">
                <a:latin typeface="Calibri"/>
                <a:cs typeface="Calibri"/>
              </a:rPr>
              <a:t>s</a:t>
            </a:r>
            <a:r>
              <a:rPr sz="2500" spc="-170" dirty="0">
                <a:latin typeface="Calibri"/>
                <a:cs typeface="Calibri"/>
              </a:rPr>
              <a:t>t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-220" dirty="0">
                <a:latin typeface="Calibri"/>
                <a:cs typeface="Calibri"/>
              </a:rPr>
              <a:t>n</a:t>
            </a:r>
            <a:r>
              <a:rPr sz="2500" spc="270" dirty="0">
                <a:latin typeface="Calibri"/>
                <a:cs typeface="Calibri"/>
              </a:rPr>
              <a:t>g</a:t>
            </a:r>
            <a:r>
              <a:rPr sz="2500" spc="7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p</a:t>
            </a:r>
            <a:r>
              <a:rPr sz="2500" spc="-95" dirty="0">
                <a:latin typeface="Calibri"/>
                <a:cs typeface="Calibri"/>
              </a:rPr>
              <a:t>r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60" dirty="0">
                <a:latin typeface="Calibri"/>
                <a:cs typeface="Calibri"/>
              </a:rPr>
              <a:t>d</a:t>
            </a:r>
            <a:r>
              <a:rPr sz="2500" spc="-220" dirty="0">
                <a:latin typeface="Calibri"/>
                <a:cs typeface="Calibri"/>
              </a:rPr>
              <a:t>u</a:t>
            </a:r>
            <a:r>
              <a:rPr sz="2500" spc="-100" dirty="0">
                <a:latin typeface="Calibri"/>
                <a:cs typeface="Calibri"/>
              </a:rPr>
              <a:t>c</a:t>
            </a:r>
            <a:r>
              <a:rPr sz="2500" spc="-240" dirty="0">
                <a:latin typeface="Calibri"/>
                <a:cs typeface="Calibri"/>
              </a:rPr>
              <a:t>t</a:t>
            </a:r>
            <a:r>
              <a:rPr sz="2500" spc="204" dirty="0">
                <a:latin typeface="Calibri"/>
                <a:cs typeface="Calibri"/>
              </a:rPr>
              <a:t> 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-40" dirty="0">
                <a:latin typeface="Calibri"/>
                <a:cs typeface="Calibri"/>
              </a:rPr>
              <a:t>r</a:t>
            </a:r>
            <a:r>
              <a:rPr sz="2500" spc="114" dirty="0">
                <a:latin typeface="Calibri"/>
                <a:cs typeface="Calibri"/>
              </a:rPr>
              <a:t> </a:t>
            </a:r>
            <a:r>
              <a:rPr sz="2500" spc="-150" dirty="0">
                <a:latin typeface="Calibri"/>
                <a:cs typeface="Calibri"/>
              </a:rPr>
              <a:t>s</a:t>
            </a:r>
            <a:r>
              <a:rPr sz="2500" dirty="0">
                <a:latin typeface="Calibri"/>
                <a:cs typeface="Calibri"/>
              </a:rPr>
              <a:t>e</a:t>
            </a:r>
            <a:r>
              <a:rPr sz="2500" spc="40" dirty="0">
                <a:latin typeface="Calibri"/>
                <a:cs typeface="Calibri"/>
              </a:rPr>
              <a:t>r</a:t>
            </a:r>
            <a:r>
              <a:rPr sz="2500" spc="-40" dirty="0">
                <a:latin typeface="Calibri"/>
                <a:cs typeface="Calibri"/>
              </a:rPr>
              <a:t>v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-100" dirty="0">
                <a:latin typeface="Calibri"/>
                <a:cs typeface="Calibri"/>
              </a:rPr>
              <a:t>c</a:t>
            </a:r>
            <a:r>
              <a:rPr sz="2500" spc="50" dirty="0">
                <a:latin typeface="Calibri"/>
                <a:cs typeface="Calibri"/>
              </a:rPr>
              <a:t>e</a:t>
            </a:r>
            <a:r>
              <a:rPr sz="2500" spc="10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60" dirty="0">
                <a:latin typeface="Calibri"/>
                <a:cs typeface="Calibri"/>
              </a:rPr>
              <a:t>ff</a:t>
            </a:r>
            <a:r>
              <a:rPr sz="2500" dirty="0">
                <a:latin typeface="Calibri"/>
                <a:cs typeface="Calibri"/>
              </a:rPr>
              <a:t>e</a:t>
            </a:r>
            <a:r>
              <a:rPr sz="2500" spc="-45" dirty="0">
                <a:latin typeface="Calibri"/>
                <a:cs typeface="Calibri"/>
              </a:rPr>
              <a:t>r</a:t>
            </a:r>
            <a:r>
              <a:rPr sz="2500" spc="-5" dirty="0">
                <a:latin typeface="Calibri"/>
                <a:cs typeface="Calibri"/>
              </a:rPr>
              <a:t>e</a:t>
            </a:r>
            <a:r>
              <a:rPr sz="2500" spc="-220" dirty="0">
                <a:latin typeface="Calibri"/>
                <a:cs typeface="Calibri"/>
              </a:rPr>
              <a:t>n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175" dirty="0">
                <a:latin typeface="Calibri"/>
                <a:cs typeface="Calibri"/>
              </a:rPr>
              <a:t>a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5" dirty="0">
                <a:latin typeface="Calibri"/>
                <a:cs typeface="Calibri"/>
              </a:rPr>
              <a:t>n</a:t>
            </a:r>
            <a:endParaRPr sz="2500" dirty="0">
              <a:latin typeface="Calibri"/>
              <a:cs typeface="Calibri"/>
            </a:endParaRPr>
          </a:p>
          <a:p>
            <a:pPr marL="355600" marR="989330" indent="-342900">
              <a:lnSpc>
                <a:spcPct val="100000"/>
              </a:lnSpc>
              <a:spcBef>
                <a:spcPts val="695"/>
              </a:spcBef>
              <a:buFont typeface="Courier New" panose="02070309020205020404" pitchFamily="49" charset="0"/>
              <a:buChar char="o"/>
            </a:pPr>
            <a:r>
              <a:rPr sz="2500" spc="-85" dirty="0">
                <a:latin typeface="Calibri"/>
                <a:cs typeface="Calibri"/>
              </a:rPr>
              <a:t>I</a:t>
            </a:r>
            <a:r>
              <a:rPr sz="2500" spc="-240" dirty="0">
                <a:latin typeface="Calibri"/>
                <a:cs typeface="Calibri"/>
              </a:rPr>
              <a:t>t</a:t>
            </a:r>
            <a:r>
              <a:rPr sz="2500" spc="204" dirty="0">
                <a:latin typeface="Calibri"/>
                <a:cs typeface="Calibri"/>
              </a:rPr>
              <a:t> </a:t>
            </a:r>
            <a:r>
              <a:rPr sz="2500" spc="-100" dirty="0">
                <a:latin typeface="Calibri"/>
                <a:cs typeface="Calibri"/>
              </a:rPr>
              <a:t>c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-150" dirty="0">
                <a:latin typeface="Calibri"/>
                <a:cs typeface="Calibri"/>
              </a:rPr>
              <a:t>s</a:t>
            </a:r>
            <a:r>
              <a:rPr sz="2500" spc="-175" dirty="0">
                <a:latin typeface="Calibri"/>
                <a:cs typeface="Calibri"/>
              </a:rPr>
              <a:t>t</a:t>
            </a:r>
            <a:r>
              <a:rPr sz="2500" spc="15" dirty="0">
                <a:latin typeface="Calibri"/>
                <a:cs typeface="Calibri"/>
              </a:rPr>
              <a:t>s</a:t>
            </a:r>
            <a:r>
              <a:rPr sz="2500" spc="-30" dirty="0">
                <a:latin typeface="Calibri"/>
                <a:cs typeface="Calibri"/>
              </a:rPr>
              <a:t> </a:t>
            </a:r>
            <a:r>
              <a:rPr sz="2500" spc="240" dirty="0">
                <a:latin typeface="Calibri"/>
                <a:cs typeface="Calibri"/>
              </a:rPr>
              <a:t>a</a:t>
            </a:r>
            <a:r>
              <a:rPr sz="2500" spc="60" dirty="0">
                <a:latin typeface="Calibri"/>
                <a:cs typeface="Calibri"/>
              </a:rPr>
              <a:t> </a:t>
            </a:r>
            <a:r>
              <a:rPr sz="2500" spc="200" dirty="0">
                <a:latin typeface="Calibri"/>
                <a:cs typeface="Calibri"/>
              </a:rPr>
              <a:t>g</a:t>
            </a:r>
            <a:r>
              <a:rPr sz="2500" spc="-45" dirty="0">
                <a:latin typeface="Calibri"/>
                <a:cs typeface="Calibri"/>
              </a:rPr>
              <a:t>r</a:t>
            </a:r>
            <a:r>
              <a:rPr sz="2500" dirty="0">
                <a:latin typeface="Calibri"/>
                <a:cs typeface="Calibri"/>
              </a:rPr>
              <a:t>e</a:t>
            </a:r>
            <a:r>
              <a:rPr sz="2500" spc="175" dirty="0">
                <a:latin typeface="Calibri"/>
                <a:cs typeface="Calibri"/>
              </a:rPr>
              <a:t>a</a:t>
            </a:r>
            <a:r>
              <a:rPr sz="2500" spc="-240" dirty="0">
                <a:latin typeface="Calibri"/>
                <a:cs typeface="Calibri"/>
              </a:rPr>
              <a:t>t</a:t>
            </a:r>
            <a:r>
              <a:rPr sz="2500" spc="20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</a:t>
            </a:r>
            <a:r>
              <a:rPr sz="2500" dirty="0">
                <a:latin typeface="Calibri"/>
                <a:cs typeface="Calibri"/>
              </a:rPr>
              <a:t>e</a:t>
            </a:r>
            <a:r>
              <a:rPr sz="2500" spc="175" dirty="0">
                <a:latin typeface="Calibri"/>
                <a:cs typeface="Calibri"/>
              </a:rPr>
              <a:t>a</a:t>
            </a:r>
            <a:r>
              <a:rPr sz="2500" spc="-10" dirty="0">
                <a:latin typeface="Calibri"/>
                <a:cs typeface="Calibri"/>
              </a:rPr>
              <a:t>l</a:t>
            </a:r>
            <a:r>
              <a:rPr sz="2500" spc="90" dirty="0">
                <a:latin typeface="Calibri"/>
                <a:cs typeface="Calibri"/>
              </a:rPr>
              <a:t> </a:t>
            </a:r>
            <a:r>
              <a:rPr sz="2500" spc="-85" dirty="0">
                <a:latin typeface="Calibri"/>
                <a:cs typeface="Calibri"/>
              </a:rPr>
              <a:t>(</a:t>
            </a:r>
            <a:r>
              <a:rPr sz="2500" spc="-100" dirty="0">
                <a:latin typeface="Calibri"/>
                <a:cs typeface="Calibri"/>
              </a:rPr>
              <a:t>c</a:t>
            </a:r>
            <a:r>
              <a:rPr sz="2500" spc="175" dirty="0">
                <a:latin typeface="Calibri"/>
                <a:cs typeface="Calibri"/>
              </a:rPr>
              <a:t>a</a:t>
            </a:r>
            <a:r>
              <a:rPr sz="2500" spc="60" dirty="0">
                <a:latin typeface="Calibri"/>
                <a:cs typeface="Calibri"/>
              </a:rPr>
              <a:t>p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175" dirty="0">
                <a:latin typeface="Calibri"/>
                <a:cs typeface="Calibri"/>
              </a:rPr>
              <a:t>a</a:t>
            </a:r>
            <a:r>
              <a:rPr sz="2500" spc="-25" dirty="0">
                <a:latin typeface="Calibri"/>
                <a:cs typeface="Calibri"/>
              </a:rPr>
              <a:t>l</a:t>
            </a:r>
            <a:r>
              <a:rPr sz="2500" spc="-45" dirty="0">
                <a:latin typeface="Calibri"/>
                <a:cs typeface="Calibri"/>
              </a:rPr>
              <a:t>)</a:t>
            </a:r>
            <a:r>
              <a:rPr sz="2500" spc="70" dirty="0">
                <a:latin typeface="Calibri"/>
                <a:cs typeface="Calibri"/>
              </a:rPr>
              <a:t> 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85" dirty="0">
                <a:latin typeface="Calibri"/>
                <a:cs typeface="Calibri"/>
              </a:rPr>
              <a:t>o</a:t>
            </a:r>
            <a:r>
              <a:rPr sz="2500" spc="-35" dirty="0">
                <a:latin typeface="Calibri"/>
                <a:cs typeface="Calibri"/>
              </a:rPr>
              <a:t> </a:t>
            </a:r>
            <a:r>
              <a:rPr sz="2500" spc="155" dirty="0">
                <a:latin typeface="Calibri"/>
                <a:cs typeface="Calibri"/>
              </a:rPr>
              <a:t>g</a:t>
            </a:r>
            <a:r>
              <a:rPr sz="2500" dirty="0">
                <a:latin typeface="Calibri"/>
                <a:cs typeface="Calibri"/>
              </a:rPr>
              <a:t>e</a:t>
            </a:r>
            <a:r>
              <a:rPr sz="2500" spc="-240" dirty="0">
                <a:latin typeface="Calibri"/>
                <a:cs typeface="Calibri"/>
              </a:rPr>
              <a:t>t</a:t>
            </a:r>
            <a:r>
              <a:rPr sz="2500" spc="190" dirty="0">
                <a:latin typeface="Calibri"/>
                <a:cs typeface="Calibri"/>
              </a:rPr>
              <a:t> 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-220" dirty="0">
                <a:latin typeface="Calibri"/>
                <a:cs typeface="Calibri"/>
              </a:rPr>
              <a:t>n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85" dirty="0">
                <a:latin typeface="Calibri"/>
                <a:cs typeface="Calibri"/>
              </a:rPr>
              <a:t>o</a:t>
            </a:r>
            <a:r>
              <a:rPr sz="2500" spc="-35" dirty="0">
                <a:latin typeface="Calibri"/>
                <a:cs typeface="Calibri"/>
              </a:rPr>
              <a:t> 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-220" dirty="0">
                <a:latin typeface="Calibri"/>
                <a:cs typeface="Calibri"/>
              </a:rPr>
              <a:t>h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15" dirty="0">
                <a:latin typeface="Calibri"/>
                <a:cs typeface="Calibri"/>
              </a:rPr>
              <a:t>s</a:t>
            </a:r>
            <a:r>
              <a:rPr sz="2500" spc="-25" dirty="0">
                <a:latin typeface="Calibri"/>
                <a:cs typeface="Calibri"/>
              </a:rPr>
              <a:t> 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114" dirty="0">
                <a:latin typeface="Calibri"/>
                <a:cs typeface="Calibri"/>
              </a:rPr>
              <a:t>y</a:t>
            </a:r>
            <a:r>
              <a:rPr sz="2500" spc="60" dirty="0">
                <a:latin typeface="Calibri"/>
                <a:cs typeface="Calibri"/>
              </a:rPr>
              <a:t>p</a:t>
            </a:r>
            <a:r>
              <a:rPr sz="2500" spc="50" dirty="0">
                <a:latin typeface="Calibri"/>
                <a:cs typeface="Calibri"/>
              </a:rPr>
              <a:t>e</a:t>
            </a:r>
            <a:r>
              <a:rPr sz="2500" spc="75" dirty="0">
                <a:latin typeface="Calibri"/>
                <a:cs typeface="Calibri"/>
              </a:rPr>
              <a:t> 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-80" dirty="0">
                <a:latin typeface="Calibri"/>
                <a:cs typeface="Calibri"/>
              </a:rPr>
              <a:t>f</a:t>
            </a:r>
            <a:r>
              <a:rPr sz="2500" spc="-6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b</a:t>
            </a:r>
            <a:r>
              <a:rPr sz="2500" spc="-220" dirty="0">
                <a:latin typeface="Calibri"/>
                <a:cs typeface="Calibri"/>
              </a:rPr>
              <a:t>u</a:t>
            </a:r>
            <a:r>
              <a:rPr sz="2500" spc="-150" dirty="0">
                <a:latin typeface="Calibri"/>
                <a:cs typeface="Calibri"/>
              </a:rPr>
              <a:t>s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-220" dirty="0">
                <a:latin typeface="Calibri"/>
                <a:cs typeface="Calibri"/>
              </a:rPr>
              <a:t>n</a:t>
            </a:r>
            <a:r>
              <a:rPr sz="2500" dirty="0">
                <a:latin typeface="Calibri"/>
                <a:cs typeface="Calibri"/>
              </a:rPr>
              <a:t>e</a:t>
            </a:r>
            <a:r>
              <a:rPr sz="2500" spc="-150" dirty="0">
                <a:latin typeface="Calibri"/>
                <a:cs typeface="Calibri"/>
              </a:rPr>
              <a:t>s</a:t>
            </a:r>
            <a:r>
              <a:rPr sz="2500" spc="15" dirty="0">
                <a:latin typeface="Calibri"/>
                <a:cs typeface="Calibri"/>
              </a:rPr>
              <a:t>s</a:t>
            </a:r>
            <a:endParaRPr sz="2500" dirty="0">
              <a:latin typeface="Calibri"/>
              <a:cs typeface="Calibri"/>
            </a:endParaRPr>
          </a:p>
          <a:p>
            <a:pPr marL="441960" indent="-342900">
              <a:lnSpc>
                <a:spcPct val="100000"/>
              </a:lnSpc>
              <a:spcBef>
                <a:spcPts val="705"/>
              </a:spcBef>
              <a:buFont typeface="Courier New" panose="02070309020205020404" pitchFamily="49" charset="0"/>
              <a:buChar char="o"/>
            </a:pPr>
            <a:r>
              <a:rPr sz="2500" spc="95" dirty="0">
                <a:latin typeface="Calibri"/>
                <a:cs typeface="Calibri"/>
              </a:rPr>
              <a:t>S</a:t>
            </a:r>
            <a:r>
              <a:rPr sz="2500" spc="-125" dirty="0">
                <a:latin typeface="Calibri"/>
                <a:cs typeface="Calibri"/>
              </a:rPr>
              <a:t>w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-5" dirty="0">
                <a:latin typeface="Calibri"/>
                <a:cs typeface="Calibri"/>
              </a:rPr>
              <a:t>c</a:t>
            </a:r>
            <a:r>
              <a:rPr sz="2500" spc="-220" dirty="0">
                <a:latin typeface="Calibri"/>
                <a:cs typeface="Calibri"/>
              </a:rPr>
              <a:t>h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-220" dirty="0">
                <a:latin typeface="Calibri"/>
                <a:cs typeface="Calibri"/>
              </a:rPr>
              <a:t>n</a:t>
            </a:r>
            <a:r>
              <a:rPr sz="2500" spc="270" dirty="0">
                <a:latin typeface="Calibri"/>
                <a:cs typeface="Calibri"/>
              </a:rPr>
              <a:t>g</a:t>
            </a:r>
            <a:r>
              <a:rPr sz="2500" spc="70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f</a:t>
            </a:r>
            <a:r>
              <a:rPr sz="2500" spc="-100" dirty="0">
                <a:latin typeface="Calibri"/>
                <a:cs typeface="Calibri"/>
              </a:rPr>
              <a:t>r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-80" dirty="0">
                <a:latin typeface="Calibri"/>
                <a:cs typeface="Calibri"/>
              </a:rPr>
              <a:t>m</a:t>
            </a:r>
            <a:r>
              <a:rPr sz="2500" spc="-130" dirty="0">
                <a:latin typeface="Calibri"/>
                <a:cs typeface="Calibri"/>
              </a:rPr>
              <a:t> 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-220" dirty="0">
                <a:latin typeface="Calibri"/>
                <a:cs typeface="Calibri"/>
              </a:rPr>
              <a:t>n</a:t>
            </a:r>
            <a:r>
              <a:rPr sz="2500" spc="50" dirty="0">
                <a:latin typeface="Calibri"/>
                <a:cs typeface="Calibri"/>
              </a:rPr>
              <a:t>e</a:t>
            </a:r>
            <a:r>
              <a:rPr sz="2500" spc="80" dirty="0">
                <a:latin typeface="Calibri"/>
                <a:cs typeface="Calibri"/>
              </a:rPr>
              <a:t> </a:t>
            </a:r>
            <a:r>
              <a:rPr sz="2500" spc="-150" dirty="0">
                <a:latin typeface="Calibri"/>
                <a:cs typeface="Calibri"/>
              </a:rPr>
              <a:t>s</a:t>
            </a:r>
            <a:r>
              <a:rPr sz="2500" dirty="0">
                <a:latin typeface="Calibri"/>
                <a:cs typeface="Calibri"/>
              </a:rPr>
              <a:t>e</a:t>
            </a:r>
            <a:r>
              <a:rPr sz="2500" spc="40" dirty="0">
                <a:latin typeface="Calibri"/>
                <a:cs typeface="Calibri"/>
              </a:rPr>
              <a:t>r</a:t>
            </a:r>
            <a:r>
              <a:rPr sz="2500" spc="-40" dirty="0">
                <a:latin typeface="Calibri"/>
                <a:cs typeface="Calibri"/>
              </a:rPr>
              <a:t>v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-100" dirty="0">
                <a:latin typeface="Calibri"/>
                <a:cs typeface="Calibri"/>
              </a:rPr>
              <a:t>c</a:t>
            </a:r>
            <a:r>
              <a:rPr sz="2500" spc="50" dirty="0">
                <a:latin typeface="Calibri"/>
                <a:cs typeface="Calibri"/>
              </a:rPr>
              <a:t>e</a:t>
            </a:r>
            <a:r>
              <a:rPr sz="2500" spc="114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p</a:t>
            </a:r>
            <a:r>
              <a:rPr sz="2500" spc="-95" dirty="0">
                <a:latin typeface="Calibri"/>
                <a:cs typeface="Calibri"/>
              </a:rPr>
              <a:t>r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-40" dirty="0">
                <a:latin typeface="Calibri"/>
                <a:cs typeface="Calibri"/>
              </a:rPr>
              <a:t>v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60" dirty="0">
                <a:latin typeface="Calibri"/>
                <a:cs typeface="Calibri"/>
              </a:rPr>
              <a:t>d</a:t>
            </a:r>
            <a:r>
              <a:rPr sz="2500" dirty="0">
                <a:latin typeface="Calibri"/>
                <a:cs typeface="Calibri"/>
              </a:rPr>
              <a:t>e</a:t>
            </a:r>
            <a:r>
              <a:rPr sz="2500" spc="-40" dirty="0">
                <a:latin typeface="Calibri"/>
                <a:cs typeface="Calibri"/>
              </a:rPr>
              <a:t>r</a:t>
            </a:r>
            <a:r>
              <a:rPr sz="2500" spc="114" dirty="0">
                <a:latin typeface="Calibri"/>
                <a:cs typeface="Calibri"/>
              </a:rPr>
              <a:t> 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85" dirty="0">
                <a:latin typeface="Calibri"/>
                <a:cs typeface="Calibri"/>
              </a:rPr>
              <a:t>o</a:t>
            </a:r>
            <a:r>
              <a:rPr sz="2500" spc="-35" dirty="0">
                <a:latin typeface="Calibri"/>
                <a:cs typeface="Calibri"/>
              </a:rPr>
              <a:t> </a:t>
            </a:r>
            <a:r>
              <a:rPr sz="2500" spc="175" dirty="0">
                <a:latin typeface="Calibri"/>
                <a:cs typeface="Calibri"/>
              </a:rPr>
              <a:t>a</a:t>
            </a:r>
            <a:r>
              <a:rPr sz="2500" spc="-220" dirty="0">
                <a:latin typeface="Calibri"/>
                <a:cs typeface="Calibri"/>
              </a:rPr>
              <a:t>n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-220" dirty="0">
                <a:latin typeface="Calibri"/>
                <a:cs typeface="Calibri"/>
              </a:rPr>
              <a:t>h</a:t>
            </a:r>
            <a:r>
              <a:rPr sz="2500" spc="-5" dirty="0">
                <a:latin typeface="Calibri"/>
                <a:cs typeface="Calibri"/>
              </a:rPr>
              <a:t>e</a:t>
            </a:r>
            <a:r>
              <a:rPr sz="2500" spc="-40" dirty="0">
                <a:latin typeface="Calibri"/>
                <a:cs typeface="Calibri"/>
              </a:rPr>
              <a:t>r</a:t>
            </a:r>
            <a:r>
              <a:rPr sz="2500" spc="140" dirty="0">
                <a:latin typeface="Calibri"/>
                <a:cs typeface="Calibri"/>
              </a:rPr>
              <a:t> 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15" dirty="0">
                <a:latin typeface="Calibri"/>
                <a:cs typeface="Calibri"/>
              </a:rPr>
              <a:t>s</a:t>
            </a:r>
            <a:r>
              <a:rPr sz="2500" spc="-45" dirty="0">
                <a:latin typeface="Calibri"/>
                <a:cs typeface="Calibri"/>
              </a:rPr>
              <a:t> </a:t>
            </a:r>
            <a:r>
              <a:rPr sz="2500" spc="-65" dirty="0">
                <a:latin typeface="Calibri"/>
                <a:cs typeface="Calibri"/>
              </a:rPr>
              <a:t>e</a:t>
            </a:r>
            <a:r>
              <a:rPr sz="2500" spc="165" dirty="0">
                <a:latin typeface="Calibri"/>
                <a:cs typeface="Calibri"/>
              </a:rPr>
              <a:t>x</a:t>
            </a:r>
            <a:r>
              <a:rPr sz="2500" spc="60" dirty="0">
                <a:latin typeface="Calibri"/>
                <a:cs typeface="Calibri"/>
              </a:rPr>
              <a:t>p</a:t>
            </a:r>
            <a:r>
              <a:rPr sz="2500" dirty="0">
                <a:latin typeface="Calibri"/>
                <a:cs typeface="Calibri"/>
              </a:rPr>
              <a:t>e</a:t>
            </a:r>
            <a:r>
              <a:rPr sz="2500" spc="-220" dirty="0">
                <a:latin typeface="Calibri"/>
                <a:cs typeface="Calibri"/>
              </a:rPr>
              <a:t>n</a:t>
            </a:r>
            <a:r>
              <a:rPr sz="2500" spc="-160" dirty="0">
                <a:latin typeface="Calibri"/>
                <a:cs typeface="Calibri"/>
              </a:rPr>
              <a:t>s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-85" dirty="0">
                <a:latin typeface="Calibri"/>
                <a:cs typeface="Calibri"/>
              </a:rPr>
              <a:t>v</a:t>
            </a:r>
            <a:r>
              <a:rPr sz="2500" spc="50" dirty="0">
                <a:latin typeface="Calibri"/>
                <a:cs typeface="Calibri"/>
              </a:rPr>
              <a:t>e</a:t>
            </a:r>
            <a:endParaRPr sz="2500" dirty="0">
              <a:latin typeface="Calibri"/>
              <a:cs typeface="Calibri"/>
            </a:endParaRPr>
          </a:p>
          <a:p>
            <a:pPr marL="441960" indent="-342900">
              <a:lnSpc>
                <a:spcPct val="100000"/>
              </a:lnSpc>
              <a:spcBef>
                <a:spcPts val="700"/>
              </a:spcBef>
              <a:buFont typeface="Courier New" panose="02070309020205020404" pitchFamily="49" charset="0"/>
              <a:buChar char="o"/>
            </a:pPr>
            <a:r>
              <a:rPr sz="2500" spc="-130" dirty="0">
                <a:latin typeface="Calibri"/>
                <a:cs typeface="Calibri"/>
              </a:rPr>
              <a:t>E</a:t>
            </a:r>
            <a:r>
              <a:rPr sz="2500" spc="114" dirty="0">
                <a:latin typeface="Calibri"/>
                <a:cs typeface="Calibri"/>
              </a:rPr>
              <a:t>x</a:t>
            </a:r>
            <a:r>
              <a:rPr sz="2500" spc="-100" dirty="0">
                <a:latin typeface="Calibri"/>
                <a:cs typeface="Calibri"/>
              </a:rPr>
              <a:t>c</a:t>
            </a:r>
            <a:r>
              <a:rPr sz="2500" spc="-30" dirty="0">
                <a:latin typeface="Calibri"/>
                <a:cs typeface="Calibri"/>
              </a:rPr>
              <a:t>l</a:t>
            </a:r>
            <a:r>
              <a:rPr sz="2500" spc="-220" dirty="0">
                <a:latin typeface="Calibri"/>
                <a:cs typeface="Calibri"/>
              </a:rPr>
              <a:t>u</a:t>
            </a:r>
            <a:r>
              <a:rPr sz="2500" spc="-150" dirty="0">
                <a:latin typeface="Calibri"/>
                <a:cs typeface="Calibri"/>
              </a:rPr>
              <a:t>s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-85" dirty="0">
                <a:latin typeface="Calibri"/>
                <a:cs typeface="Calibri"/>
              </a:rPr>
              <a:t>v</a:t>
            </a:r>
            <a:r>
              <a:rPr sz="2500" spc="50" dirty="0">
                <a:latin typeface="Calibri"/>
                <a:cs typeface="Calibri"/>
              </a:rPr>
              <a:t>e</a:t>
            </a:r>
            <a:r>
              <a:rPr sz="2500" spc="100" dirty="0">
                <a:latin typeface="Calibri"/>
                <a:cs typeface="Calibri"/>
              </a:rPr>
              <a:t> </a:t>
            </a:r>
            <a:r>
              <a:rPr sz="2500" spc="175" dirty="0">
                <a:latin typeface="Calibri"/>
                <a:cs typeface="Calibri"/>
              </a:rPr>
              <a:t>a</a:t>
            </a:r>
            <a:r>
              <a:rPr sz="2500" spc="-100" dirty="0">
                <a:latin typeface="Calibri"/>
                <a:cs typeface="Calibri"/>
              </a:rPr>
              <a:t>cc</a:t>
            </a:r>
            <a:r>
              <a:rPr sz="2500" dirty="0">
                <a:latin typeface="Calibri"/>
                <a:cs typeface="Calibri"/>
              </a:rPr>
              <a:t>e</a:t>
            </a:r>
            <a:r>
              <a:rPr sz="2500" spc="-150" dirty="0">
                <a:latin typeface="Calibri"/>
                <a:cs typeface="Calibri"/>
              </a:rPr>
              <a:t>s</a:t>
            </a:r>
            <a:r>
              <a:rPr sz="2500" spc="15" dirty="0">
                <a:latin typeface="Calibri"/>
                <a:cs typeface="Calibri"/>
              </a:rPr>
              <a:t>s</a:t>
            </a:r>
            <a:r>
              <a:rPr sz="2500" spc="-35" dirty="0">
                <a:latin typeface="Calibri"/>
                <a:cs typeface="Calibri"/>
              </a:rPr>
              <a:t> 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85" dirty="0">
                <a:latin typeface="Calibri"/>
                <a:cs typeface="Calibri"/>
              </a:rPr>
              <a:t>o</a:t>
            </a:r>
            <a:r>
              <a:rPr sz="2500" spc="-3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d</a:t>
            </a:r>
            <a:r>
              <a:rPr sz="2500" spc="-20" dirty="0">
                <a:latin typeface="Calibri"/>
                <a:cs typeface="Calibri"/>
              </a:rPr>
              <a:t>i</a:t>
            </a:r>
            <a:r>
              <a:rPr sz="2500" spc="-150" dirty="0">
                <a:latin typeface="Calibri"/>
                <a:cs typeface="Calibri"/>
              </a:rPr>
              <a:t>s</a:t>
            </a:r>
            <a:r>
              <a:rPr sz="2500" spc="-175" dirty="0">
                <a:latin typeface="Calibri"/>
                <a:cs typeface="Calibri"/>
              </a:rPr>
              <a:t>t</a:t>
            </a:r>
            <a:r>
              <a:rPr sz="2500" spc="-45" dirty="0">
                <a:latin typeface="Calibri"/>
                <a:cs typeface="Calibri"/>
              </a:rPr>
              <a:t>r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60" dirty="0">
                <a:latin typeface="Calibri"/>
                <a:cs typeface="Calibri"/>
              </a:rPr>
              <a:t>b</a:t>
            </a:r>
            <a:r>
              <a:rPr sz="2500" spc="-220" dirty="0">
                <a:latin typeface="Calibri"/>
                <a:cs typeface="Calibri"/>
              </a:rPr>
              <a:t>u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5" dirty="0">
                <a:latin typeface="Calibri"/>
                <a:cs typeface="Calibri"/>
              </a:rPr>
              <a:t>n</a:t>
            </a:r>
            <a:r>
              <a:rPr sz="2500" spc="-7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c</a:t>
            </a:r>
            <a:r>
              <a:rPr sz="2500" spc="-220" dirty="0">
                <a:latin typeface="Calibri"/>
                <a:cs typeface="Calibri"/>
              </a:rPr>
              <a:t>h</a:t>
            </a:r>
            <a:r>
              <a:rPr sz="2500" spc="175" dirty="0">
                <a:latin typeface="Calibri"/>
                <a:cs typeface="Calibri"/>
              </a:rPr>
              <a:t>a</a:t>
            </a:r>
            <a:r>
              <a:rPr sz="2500" spc="-220" dirty="0">
                <a:latin typeface="Calibri"/>
                <a:cs typeface="Calibri"/>
              </a:rPr>
              <a:t>nn</a:t>
            </a:r>
            <a:r>
              <a:rPr sz="2500" dirty="0">
                <a:latin typeface="Calibri"/>
                <a:cs typeface="Calibri"/>
              </a:rPr>
              <a:t>e</a:t>
            </a:r>
            <a:r>
              <a:rPr sz="2500" spc="-30" dirty="0">
                <a:latin typeface="Calibri"/>
                <a:cs typeface="Calibri"/>
              </a:rPr>
              <a:t>l</a:t>
            </a:r>
            <a:r>
              <a:rPr sz="2500" spc="15" dirty="0">
                <a:latin typeface="Calibri"/>
                <a:cs typeface="Calibri"/>
              </a:rPr>
              <a:t>s</a:t>
            </a:r>
            <a:endParaRPr sz="2500" dirty="0">
              <a:latin typeface="Calibri"/>
              <a:cs typeface="Calibri"/>
            </a:endParaRPr>
          </a:p>
          <a:p>
            <a:pPr marL="441960" indent="-342900">
              <a:lnSpc>
                <a:spcPct val="100000"/>
              </a:lnSpc>
              <a:spcBef>
                <a:spcPts val="695"/>
              </a:spcBef>
              <a:buFont typeface="Courier New" panose="02070309020205020404" pitchFamily="49" charset="0"/>
              <a:buChar char="o"/>
            </a:pPr>
            <a:r>
              <a:rPr sz="2500" spc="170" dirty="0">
                <a:latin typeface="Calibri"/>
                <a:cs typeface="Calibri"/>
              </a:rPr>
              <a:t>C</a:t>
            </a:r>
            <a:r>
              <a:rPr sz="2500" spc="-220" dirty="0">
                <a:latin typeface="Calibri"/>
                <a:cs typeface="Calibri"/>
              </a:rPr>
              <a:t>u</a:t>
            </a:r>
            <a:r>
              <a:rPr sz="2500" spc="-45" dirty="0">
                <a:latin typeface="Calibri"/>
                <a:cs typeface="Calibri"/>
              </a:rPr>
              <a:t>rr</a:t>
            </a:r>
            <a:r>
              <a:rPr sz="2500" dirty="0">
                <a:latin typeface="Calibri"/>
                <a:cs typeface="Calibri"/>
              </a:rPr>
              <a:t>e</a:t>
            </a:r>
            <a:r>
              <a:rPr sz="2500" spc="-220" dirty="0">
                <a:latin typeface="Calibri"/>
                <a:cs typeface="Calibri"/>
              </a:rPr>
              <a:t>n</a:t>
            </a:r>
            <a:r>
              <a:rPr sz="2500" spc="-240" dirty="0">
                <a:latin typeface="Calibri"/>
                <a:cs typeface="Calibri"/>
              </a:rPr>
              <a:t>t</a:t>
            </a:r>
            <a:r>
              <a:rPr sz="2500" spc="229" dirty="0">
                <a:latin typeface="Calibri"/>
                <a:cs typeface="Calibri"/>
              </a:rPr>
              <a:t> </a:t>
            </a:r>
            <a:r>
              <a:rPr sz="2500" spc="-150" dirty="0">
                <a:latin typeface="Calibri"/>
                <a:cs typeface="Calibri"/>
              </a:rPr>
              <a:t>s</a:t>
            </a:r>
            <a:r>
              <a:rPr sz="2500" dirty="0">
                <a:latin typeface="Calibri"/>
                <a:cs typeface="Calibri"/>
              </a:rPr>
              <a:t>e</a:t>
            </a:r>
            <a:r>
              <a:rPr sz="2500" spc="40" dirty="0">
                <a:latin typeface="Calibri"/>
                <a:cs typeface="Calibri"/>
              </a:rPr>
              <a:t>r</a:t>
            </a:r>
            <a:r>
              <a:rPr sz="2500" spc="-40" dirty="0">
                <a:latin typeface="Calibri"/>
                <a:cs typeface="Calibri"/>
              </a:rPr>
              <a:t>v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-100" dirty="0">
                <a:latin typeface="Calibri"/>
                <a:cs typeface="Calibri"/>
              </a:rPr>
              <a:t>c</a:t>
            </a:r>
            <a:r>
              <a:rPr sz="2500" spc="50" dirty="0">
                <a:latin typeface="Calibri"/>
                <a:cs typeface="Calibri"/>
              </a:rPr>
              <a:t>e</a:t>
            </a:r>
            <a:r>
              <a:rPr sz="2500" spc="105" dirty="0">
                <a:latin typeface="Calibri"/>
                <a:cs typeface="Calibri"/>
              </a:rPr>
              <a:t> </a:t>
            </a:r>
            <a:r>
              <a:rPr sz="2500" spc="60" dirty="0">
                <a:latin typeface="Calibri"/>
                <a:cs typeface="Calibri"/>
              </a:rPr>
              <a:t>p</a:t>
            </a:r>
            <a:r>
              <a:rPr sz="2500" spc="-95" dirty="0">
                <a:latin typeface="Calibri"/>
                <a:cs typeface="Calibri"/>
              </a:rPr>
              <a:t>r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-40" dirty="0">
                <a:latin typeface="Calibri"/>
                <a:cs typeface="Calibri"/>
              </a:rPr>
              <a:t>v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60" dirty="0">
                <a:latin typeface="Calibri"/>
                <a:cs typeface="Calibri"/>
              </a:rPr>
              <a:t>d</a:t>
            </a:r>
            <a:r>
              <a:rPr sz="2500" dirty="0">
                <a:latin typeface="Calibri"/>
                <a:cs typeface="Calibri"/>
              </a:rPr>
              <a:t>e</a:t>
            </a:r>
            <a:r>
              <a:rPr sz="2500" spc="-45" dirty="0">
                <a:latin typeface="Calibri"/>
                <a:cs typeface="Calibri"/>
              </a:rPr>
              <a:t>r</a:t>
            </a:r>
            <a:r>
              <a:rPr sz="2500" spc="15" dirty="0">
                <a:latin typeface="Calibri"/>
                <a:cs typeface="Calibri"/>
              </a:rPr>
              <a:t>s</a:t>
            </a:r>
            <a:r>
              <a:rPr sz="2500" spc="-15" dirty="0">
                <a:latin typeface="Calibri"/>
                <a:cs typeface="Calibri"/>
              </a:rPr>
              <a:t> </a:t>
            </a:r>
            <a:r>
              <a:rPr sz="2500" spc="-220" dirty="0">
                <a:latin typeface="Calibri"/>
                <a:cs typeface="Calibri"/>
              </a:rPr>
              <a:t>h</a:t>
            </a:r>
            <a:r>
              <a:rPr sz="2500" spc="175" dirty="0">
                <a:latin typeface="Calibri"/>
                <a:cs typeface="Calibri"/>
              </a:rPr>
              <a:t>a</a:t>
            </a:r>
            <a:r>
              <a:rPr sz="2500" spc="-85" dirty="0">
                <a:latin typeface="Calibri"/>
                <a:cs typeface="Calibri"/>
              </a:rPr>
              <a:t>v</a:t>
            </a:r>
            <a:r>
              <a:rPr sz="2500" spc="50" dirty="0">
                <a:latin typeface="Calibri"/>
                <a:cs typeface="Calibri"/>
              </a:rPr>
              <a:t>e</a:t>
            </a:r>
            <a:r>
              <a:rPr sz="2500" spc="75" dirty="0">
                <a:latin typeface="Calibri"/>
                <a:cs typeface="Calibri"/>
              </a:rPr>
              <a:t> </a:t>
            </a:r>
            <a:r>
              <a:rPr sz="2500" spc="70" dirty="0">
                <a:latin typeface="Calibri"/>
                <a:cs typeface="Calibri"/>
              </a:rPr>
              <a:t>d</a:t>
            </a:r>
            <a:r>
              <a:rPr sz="2500" dirty="0">
                <a:latin typeface="Calibri"/>
                <a:cs typeface="Calibri"/>
              </a:rPr>
              <a:t>e</a:t>
            </a:r>
            <a:r>
              <a:rPr sz="2500" spc="-90" dirty="0">
                <a:latin typeface="Calibri"/>
                <a:cs typeface="Calibri"/>
              </a:rPr>
              <a:t>v</a:t>
            </a:r>
            <a:r>
              <a:rPr sz="2500" dirty="0">
                <a:latin typeface="Calibri"/>
                <a:cs typeface="Calibri"/>
              </a:rPr>
              <a:t>e</a:t>
            </a:r>
            <a:r>
              <a:rPr sz="2500" spc="-30" dirty="0">
                <a:latin typeface="Calibri"/>
                <a:cs typeface="Calibri"/>
              </a:rPr>
              <a:t>l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65" dirty="0">
                <a:latin typeface="Calibri"/>
                <a:cs typeface="Calibri"/>
              </a:rPr>
              <a:t>p</a:t>
            </a:r>
            <a:r>
              <a:rPr sz="2500" dirty="0">
                <a:latin typeface="Calibri"/>
                <a:cs typeface="Calibri"/>
              </a:rPr>
              <a:t>e</a:t>
            </a:r>
            <a:r>
              <a:rPr sz="2500" spc="125" dirty="0">
                <a:latin typeface="Calibri"/>
                <a:cs typeface="Calibri"/>
              </a:rPr>
              <a:t>d</a:t>
            </a:r>
            <a:r>
              <a:rPr sz="2500" spc="60" dirty="0">
                <a:latin typeface="Calibri"/>
                <a:cs typeface="Calibri"/>
              </a:rPr>
              <a:t> </a:t>
            </a:r>
            <a:r>
              <a:rPr sz="2500" spc="-100" dirty="0">
                <a:latin typeface="Calibri"/>
                <a:cs typeface="Calibri"/>
              </a:rPr>
              <a:t>c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-150" dirty="0">
                <a:latin typeface="Calibri"/>
                <a:cs typeface="Calibri"/>
              </a:rPr>
              <a:t>s</a:t>
            </a:r>
            <a:r>
              <a:rPr sz="2500" spc="-240" dirty="0">
                <a:latin typeface="Calibri"/>
                <a:cs typeface="Calibri"/>
              </a:rPr>
              <a:t>t</a:t>
            </a:r>
            <a:r>
              <a:rPr sz="2500" spc="204" dirty="0">
                <a:latin typeface="Calibri"/>
                <a:cs typeface="Calibri"/>
              </a:rPr>
              <a:t> </a:t>
            </a:r>
            <a:r>
              <a:rPr sz="2500" spc="175" dirty="0">
                <a:latin typeface="Calibri"/>
                <a:cs typeface="Calibri"/>
              </a:rPr>
              <a:t>a</a:t>
            </a:r>
            <a:r>
              <a:rPr sz="2500" spc="60" dirty="0">
                <a:latin typeface="Calibri"/>
                <a:cs typeface="Calibri"/>
              </a:rPr>
              <a:t>d</a:t>
            </a:r>
            <a:r>
              <a:rPr sz="2500" spc="-85" dirty="0">
                <a:latin typeface="Calibri"/>
                <a:cs typeface="Calibri"/>
              </a:rPr>
              <a:t>v</a:t>
            </a:r>
            <a:r>
              <a:rPr sz="2500" spc="175" dirty="0">
                <a:latin typeface="Calibri"/>
                <a:cs typeface="Calibri"/>
              </a:rPr>
              <a:t>a</a:t>
            </a:r>
            <a:r>
              <a:rPr sz="2500" spc="-220" dirty="0">
                <a:latin typeface="Calibri"/>
                <a:cs typeface="Calibri"/>
              </a:rPr>
              <a:t>n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175" dirty="0">
                <a:latin typeface="Calibri"/>
                <a:cs typeface="Calibri"/>
              </a:rPr>
              <a:t>a</a:t>
            </a:r>
            <a:r>
              <a:rPr sz="2500" spc="150" dirty="0">
                <a:latin typeface="Calibri"/>
                <a:cs typeface="Calibri"/>
              </a:rPr>
              <a:t>g</a:t>
            </a:r>
            <a:r>
              <a:rPr sz="2500" dirty="0">
                <a:latin typeface="Calibri"/>
                <a:cs typeface="Calibri"/>
              </a:rPr>
              <a:t>e</a:t>
            </a:r>
            <a:r>
              <a:rPr sz="2500" spc="15" dirty="0">
                <a:latin typeface="Calibri"/>
                <a:cs typeface="Calibri"/>
              </a:rPr>
              <a:t>s</a:t>
            </a:r>
            <a:r>
              <a:rPr lang="en-US" sz="2500" dirty="0">
                <a:latin typeface="Calibri"/>
                <a:cs typeface="Calibri"/>
              </a:rPr>
              <a:t> </a:t>
            </a:r>
            <a:r>
              <a:rPr sz="2500" spc="-30" dirty="0">
                <a:latin typeface="Calibri"/>
                <a:cs typeface="Calibri"/>
              </a:rPr>
              <a:t>i</a:t>
            </a:r>
            <a:r>
              <a:rPr sz="2500" spc="-220" dirty="0">
                <a:latin typeface="Calibri"/>
                <a:cs typeface="Calibri"/>
              </a:rPr>
              <a:t>n</a:t>
            </a:r>
            <a:r>
              <a:rPr sz="2500" spc="60" dirty="0">
                <a:latin typeface="Calibri"/>
                <a:cs typeface="Calibri"/>
              </a:rPr>
              <a:t>d</a:t>
            </a:r>
            <a:r>
              <a:rPr sz="2500" dirty="0">
                <a:latin typeface="Calibri"/>
                <a:cs typeface="Calibri"/>
              </a:rPr>
              <a:t>e</a:t>
            </a:r>
            <a:r>
              <a:rPr sz="2500" spc="60" dirty="0">
                <a:latin typeface="Calibri"/>
                <a:cs typeface="Calibri"/>
              </a:rPr>
              <a:t>p</a:t>
            </a:r>
            <a:r>
              <a:rPr sz="2500" dirty="0">
                <a:latin typeface="Calibri"/>
                <a:cs typeface="Calibri"/>
              </a:rPr>
              <a:t>e</a:t>
            </a:r>
            <a:r>
              <a:rPr sz="2500" spc="-220" dirty="0">
                <a:latin typeface="Calibri"/>
                <a:cs typeface="Calibri"/>
              </a:rPr>
              <a:t>n</a:t>
            </a:r>
            <a:r>
              <a:rPr sz="2500" spc="60" dirty="0">
                <a:latin typeface="Calibri"/>
                <a:cs typeface="Calibri"/>
              </a:rPr>
              <a:t>d</a:t>
            </a:r>
            <a:r>
              <a:rPr sz="2500" dirty="0">
                <a:latin typeface="Calibri"/>
                <a:cs typeface="Calibri"/>
              </a:rPr>
              <a:t>e</a:t>
            </a:r>
            <a:r>
              <a:rPr sz="2500" spc="-220" dirty="0">
                <a:latin typeface="Calibri"/>
                <a:cs typeface="Calibri"/>
              </a:rPr>
              <a:t>n</a:t>
            </a:r>
            <a:r>
              <a:rPr sz="2500" spc="-240" dirty="0">
                <a:latin typeface="Calibri"/>
                <a:cs typeface="Calibri"/>
              </a:rPr>
              <a:t>t</a:t>
            </a:r>
            <a:r>
              <a:rPr sz="2500" spc="204" dirty="0">
                <a:latin typeface="Calibri"/>
                <a:cs typeface="Calibri"/>
              </a:rPr>
              <a:t> 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-80" dirty="0">
                <a:latin typeface="Calibri"/>
                <a:cs typeface="Calibri"/>
              </a:rPr>
              <a:t>f</a:t>
            </a:r>
            <a:r>
              <a:rPr sz="2500" dirty="0">
                <a:latin typeface="Calibri"/>
                <a:cs typeface="Calibri"/>
              </a:rPr>
              <a:t> </a:t>
            </a:r>
            <a:r>
              <a:rPr sz="2500" spc="-229" dirty="0">
                <a:latin typeface="Calibri"/>
                <a:cs typeface="Calibri"/>
              </a:rPr>
              <a:t> </a:t>
            </a:r>
            <a:r>
              <a:rPr sz="2500" spc="-150" dirty="0">
                <a:latin typeface="Calibri"/>
                <a:cs typeface="Calibri"/>
              </a:rPr>
              <a:t>s</a:t>
            </a:r>
            <a:r>
              <a:rPr sz="2500" spc="-100" dirty="0">
                <a:latin typeface="Calibri"/>
                <a:cs typeface="Calibri"/>
              </a:rPr>
              <a:t>c</a:t>
            </a:r>
            <a:r>
              <a:rPr sz="2500" spc="175" dirty="0">
                <a:latin typeface="Calibri"/>
                <a:cs typeface="Calibri"/>
              </a:rPr>
              <a:t>a</a:t>
            </a:r>
            <a:r>
              <a:rPr sz="2500" spc="-30" dirty="0">
                <a:latin typeface="Calibri"/>
                <a:cs typeface="Calibri"/>
              </a:rPr>
              <a:t>l</a:t>
            </a:r>
            <a:r>
              <a:rPr sz="2500" spc="50" dirty="0">
                <a:latin typeface="Calibri"/>
                <a:cs typeface="Calibri"/>
              </a:rPr>
              <a:t>e</a:t>
            </a:r>
            <a:endParaRPr sz="2500" dirty="0">
              <a:latin typeface="Calibri"/>
              <a:cs typeface="Calibri"/>
            </a:endParaRPr>
          </a:p>
          <a:p>
            <a:pPr marL="441960" indent="-342900">
              <a:lnSpc>
                <a:spcPct val="100000"/>
              </a:lnSpc>
              <a:spcBef>
                <a:spcPts val="710"/>
              </a:spcBef>
              <a:buFont typeface="Courier New" panose="02070309020205020404" pitchFamily="49" charset="0"/>
              <a:buChar char="o"/>
            </a:pPr>
            <a:r>
              <a:rPr sz="2500" spc="-125" dirty="0">
                <a:latin typeface="Calibri"/>
                <a:cs typeface="Calibri"/>
              </a:rPr>
              <a:t>T</a:t>
            </a:r>
            <a:r>
              <a:rPr sz="2500" spc="-220" dirty="0">
                <a:latin typeface="Calibri"/>
                <a:cs typeface="Calibri"/>
              </a:rPr>
              <a:t>h</a:t>
            </a:r>
            <a:r>
              <a:rPr sz="2500" dirty="0">
                <a:latin typeface="Calibri"/>
                <a:cs typeface="Calibri"/>
              </a:rPr>
              <a:t>e</a:t>
            </a:r>
            <a:r>
              <a:rPr sz="2500" spc="-45" dirty="0">
                <a:latin typeface="Calibri"/>
                <a:cs typeface="Calibri"/>
              </a:rPr>
              <a:t>r</a:t>
            </a:r>
            <a:r>
              <a:rPr sz="2500" spc="50" dirty="0">
                <a:latin typeface="Calibri"/>
                <a:cs typeface="Calibri"/>
              </a:rPr>
              <a:t>e</a:t>
            </a:r>
            <a:r>
              <a:rPr sz="2500" spc="95" dirty="0">
                <a:latin typeface="Calibri"/>
                <a:cs typeface="Calibri"/>
              </a:rPr>
              <a:t> </a:t>
            </a:r>
            <a:r>
              <a:rPr sz="2500" spc="175" dirty="0">
                <a:latin typeface="Calibri"/>
                <a:cs typeface="Calibri"/>
              </a:rPr>
              <a:t>a</a:t>
            </a:r>
            <a:r>
              <a:rPr sz="2500" spc="-45" dirty="0">
                <a:latin typeface="Calibri"/>
                <a:cs typeface="Calibri"/>
              </a:rPr>
              <a:t>r</a:t>
            </a:r>
            <a:r>
              <a:rPr sz="2500" spc="50" dirty="0">
                <a:latin typeface="Calibri"/>
                <a:cs typeface="Calibri"/>
              </a:rPr>
              <a:t>e</a:t>
            </a:r>
            <a:r>
              <a:rPr sz="2500" spc="75" dirty="0">
                <a:latin typeface="Calibri"/>
                <a:cs typeface="Calibri"/>
              </a:rPr>
              <a:t> </a:t>
            </a:r>
            <a:r>
              <a:rPr sz="2500" spc="204" dirty="0">
                <a:latin typeface="Calibri"/>
                <a:cs typeface="Calibri"/>
              </a:rPr>
              <a:t>g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-90" dirty="0">
                <a:latin typeface="Calibri"/>
                <a:cs typeface="Calibri"/>
              </a:rPr>
              <a:t>v</a:t>
            </a:r>
            <a:r>
              <a:rPr sz="2500" dirty="0">
                <a:latin typeface="Calibri"/>
                <a:cs typeface="Calibri"/>
              </a:rPr>
              <a:t>e</a:t>
            </a:r>
            <a:r>
              <a:rPr sz="2500" spc="-5" dirty="0">
                <a:latin typeface="Calibri"/>
                <a:cs typeface="Calibri"/>
              </a:rPr>
              <a:t>r</a:t>
            </a:r>
            <a:r>
              <a:rPr sz="2500" spc="-220" dirty="0">
                <a:latin typeface="Calibri"/>
                <a:cs typeface="Calibri"/>
              </a:rPr>
              <a:t>n</a:t>
            </a:r>
            <a:r>
              <a:rPr sz="2500" spc="-340" dirty="0">
                <a:latin typeface="Calibri"/>
                <a:cs typeface="Calibri"/>
              </a:rPr>
              <a:t>m</a:t>
            </a:r>
            <a:r>
              <a:rPr sz="2500" dirty="0">
                <a:latin typeface="Calibri"/>
                <a:cs typeface="Calibri"/>
              </a:rPr>
              <a:t>e</a:t>
            </a:r>
            <a:r>
              <a:rPr sz="2500" spc="-220" dirty="0">
                <a:latin typeface="Calibri"/>
                <a:cs typeface="Calibri"/>
              </a:rPr>
              <a:t>n</a:t>
            </a:r>
            <a:r>
              <a:rPr sz="2500" spc="-240" dirty="0">
                <a:latin typeface="Calibri"/>
                <a:cs typeface="Calibri"/>
              </a:rPr>
              <a:t>t</a:t>
            </a:r>
            <a:r>
              <a:rPr sz="2500" spc="225" dirty="0">
                <a:latin typeface="Calibri"/>
                <a:cs typeface="Calibri"/>
              </a:rPr>
              <a:t> 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-40" dirty="0">
                <a:latin typeface="Calibri"/>
                <a:cs typeface="Calibri"/>
              </a:rPr>
              <a:t>r</a:t>
            </a:r>
            <a:r>
              <a:rPr sz="2500" spc="114" dirty="0">
                <a:latin typeface="Calibri"/>
                <a:cs typeface="Calibri"/>
              </a:rPr>
              <a:t> </a:t>
            </a:r>
            <a:r>
              <a:rPr sz="2500" spc="-25" dirty="0">
                <a:latin typeface="Calibri"/>
                <a:cs typeface="Calibri"/>
              </a:rPr>
              <a:t>l</a:t>
            </a:r>
            <a:r>
              <a:rPr sz="2500" dirty="0">
                <a:latin typeface="Calibri"/>
                <a:cs typeface="Calibri"/>
              </a:rPr>
              <a:t>e</a:t>
            </a:r>
            <a:r>
              <a:rPr sz="2500" spc="155" dirty="0">
                <a:latin typeface="Calibri"/>
                <a:cs typeface="Calibri"/>
              </a:rPr>
              <a:t>g</a:t>
            </a:r>
            <a:r>
              <a:rPr sz="2500" spc="175" dirty="0">
                <a:latin typeface="Calibri"/>
                <a:cs typeface="Calibri"/>
              </a:rPr>
              <a:t>a</a:t>
            </a:r>
            <a:r>
              <a:rPr sz="2500" spc="-10" dirty="0">
                <a:latin typeface="Calibri"/>
                <a:cs typeface="Calibri"/>
              </a:rPr>
              <a:t>l</a:t>
            </a:r>
            <a:r>
              <a:rPr sz="2500" spc="90" dirty="0">
                <a:latin typeface="Calibri"/>
                <a:cs typeface="Calibri"/>
              </a:rPr>
              <a:t> </a:t>
            </a:r>
            <a:r>
              <a:rPr sz="2500" spc="-100" dirty="0">
                <a:latin typeface="Calibri"/>
                <a:cs typeface="Calibri"/>
              </a:rPr>
              <a:t>c</a:t>
            </a:r>
            <a:r>
              <a:rPr sz="2500" spc="-70" dirty="0">
                <a:latin typeface="Calibri"/>
                <a:cs typeface="Calibri"/>
              </a:rPr>
              <a:t>o</a:t>
            </a:r>
            <a:r>
              <a:rPr sz="2500" spc="-220" dirty="0">
                <a:latin typeface="Calibri"/>
                <a:cs typeface="Calibri"/>
              </a:rPr>
              <a:t>n</a:t>
            </a:r>
            <a:r>
              <a:rPr sz="2500" spc="-150" dirty="0">
                <a:latin typeface="Calibri"/>
                <a:cs typeface="Calibri"/>
              </a:rPr>
              <a:t>s</a:t>
            </a:r>
            <a:r>
              <a:rPr sz="2500" spc="-175" dirty="0">
                <a:latin typeface="Calibri"/>
                <a:cs typeface="Calibri"/>
              </a:rPr>
              <a:t>t</a:t>
            </a:r>
            <a:r>
              <a:rPr sz="2500" spc="-75" dirty="0">
                <a:latin typeface="Calibri"/>
                <a:cs typeface="Calibri"/>
              </a:rPr>
              <a:t>r</a:t>
            </a:r>
            <a:r>
              <a:rPr sz="2500" spc="175" dirty="0">
                <a:latin typeface="Calibri"/>
                <a:cs typeface="Calibri"/>
              </a:rPr>
              <a:t>a</a:t>
            </a:r>
            <a:r>
              <a:rPr sz="2500" spc="-25" dirty="0">
                <a:latin typeface="Calibri"/>
                <a:cs typeface="Calibri"/>
              </a:rPr>
              <a:t>i</a:t>
            </a:r>
            <a:r>
              <a:rPr sz="2500" spc="-220" dirty="0">
                <a:latin typeface="Calibri"/>
                <a:cs typeface="Calibri"/>
              </a:rPr>
              <a:t>n</a:t>
            </a:r>
            <a:r>
              <a:rPr sz="2500" spc="-165" dirty="0">
                <a:latin typeface="Calibri"/>
                <a:cs typeface="Calibri"/>
              </a:rPr>
              <a:t>t</a:t>
            </a:r>
            <a:r>
              <a:rPr sz="2500" spc="15" dirty="0">
                <a:latin typeface="Calibri"/>
                <a:cs typeface="Calibri"/>
              </a:rPr>
              <a:t>s</a:t>
            </a:r>
            <a:endParaRPr sz="25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1624</Words>
  <Application>Microsoft Macintosh PowerPoint</Application>
  <PresentationFormat>On-screen Show (4:3)</PresentationFormat>
  <Paragraphs>193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35" baseType="lpstr">
      <vt:lpstr>Arial</vt:lpstr>
      <vt:lpstr>Calibri</vt:lpstr>
      <vt:lpstr>Calibri Light</vt:lpstr>
      <vt:lpstr>Century Gothic</vt:lpstr>
      <vt:lpstr>Courier New</vt:lpstr>
      <vt:lpstr>Times New Roman</vt:lpstr>
      <vt:lpstr>Wingdings 2</vt:lpstr>
      <vt:lpstr>Office Theme</vt:lpstr>
      <vt:lpstr>Quotable</vt:lpstr>
      <vt:lpstr>PowerPoint Presentation</vt:lpstr>
      <vt:lpstr>The Strategic Planning Process</vt:lpstr>
      <vt:lpstr>Focus of Service Area Competitor Analysis</vt:lpstr>
      <vt:lpstr>Focus of Service Area Competitor Analysis</vt:lpstr>
      <vt:lpstr>Obstacles to Effective Service Area Competitor Analysis</vt:lpstr>
      <vt:lpstr>Service Area Competitor Analysis</vt:lpstr>
      <vt:lpstr>Services Analysis – Five Forces that Indicate the Viability of a Product or Service</vt:lpstr>
      <vt:lpstr>Service Area Structural Analysis</vt:lpstr>
      <vt:lpstr>Barriers to Entry</vt:lpstr>
      <vt:lpstr>Intensity of Rivalry</vt:lpstr>
      <vt:lpstr>Threats of Substitute Services</vt:lpstr>
      <vt:lpstr>Bargaining Power of Buyers</vt:lpstr>
      <vt:lpstr>Bargaining Power of Suppliers</vt:lpstr>
      <vt:lpstr>Favorable Forces</vt:lpstr>
      <vt:lpstr>Unfavorable Forces</vt:lpstr>
      <vt:lpstr>Services Analysis A “Three Star” Product or Service</vt:lpstr>
      <vt:lpstr>Services Analysis Evolving Products/Services Viability</vt:lpstr>
      <vt:lpstr>Services Analysis Evolving Products/Services Viability</vt:lpstr>
      <vt:lpstr>Services Analysis Evolving Products/Services Viability</vt:lpstr>
      <vt:lpstr>Competitor Analysis &amp; Strategic Groups</vt:lpstr>
      <vt:lpstr>Competitor Analysis and Mapping Strategic Groups</vt:lpstr>
      <vt:lpstr>Service Area Plastic Surgery Competitors (2012)</vt:lpstr>
      <vt:lpstr>Service Area Assisted-Living Competitors</vt:lpstr>
      <vt:lpstr>Strategic Thinking Questions Validating the Strategic Assumptions</vt:lpstr>
      <vt:lpstr>Strategic Thinking Questions Validating the Strategic Assumptions</vt:lpstr>
      <vt:lpstr>Chapter 3 Practical Lessons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Juliana Hawkins</dc:creator>
  <cp:lastModifiedBy>Almarhoon, Bayan</cp:lastModifiedBy>
  <cp:revision>2</cp:revision>
  <dcterms:created xsi:type="dcterms:W3CDTF">2020-02-02T20:49:31Z</dcterms:created>
  <dcterms:modified xsi:type="dcterms:W3CDTF">2021-02-18T19:15:20Z</dcterms:modified>
</cp:coreProperties>
</file>